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28" r:id="rId2"/>
  </p:sldMasterIdLst>
  <p:notesMasterIdLst>
    <p:notesMasterId r:id="rId27"/>
  </p:notesMasterIdLst>
  <p:sldIdLst>
    <p:sldId id="509" r:id="rId3"/>
    <p:sldId id="518" r:id="rId4"/>
    <p:sldId id="540" r:id="rId5"/>
    <p:sldId id="541" r:id="rId6"/>
    <p:sldId id="542" r:id="rId7"/>
    <p:sldId id="543" r:id="rId8"/>
    <p:sldId id="544" r:id="rId9"/>
    <p:sldId id="545" r:id="rId10"/>
    <p:sldId id="546" r:id="rId11"/>
    <p:sldId id="547" r:id="rId12"/>
    <p:sldId id="548" r:id="rId13"/>
    <p:sldId id="549" r:id="rId14"/>
    <p:sldId id="550" r:id="rId15"/>
    <p:sldId id="551" r:id="rId16"/>
    <p:sldId id="552" r:id="rId17"/>
    <p:sldId id="553" r:id="rId18"/>
    <p:sldId id="537" r:id="rId19"/>
    <p:sldId id="516" r:id="rId20"/>
    <p:sldId id="539" r:id="rId21"/>
    <p:sldId id="522" r:id="rId22"/>
    <p:sldId id="515" r:id="rId23"/>
    <p:sldId id="517" r:id="rId24"/>
    <p:sldId id="554" r:id="rId25"/>
    <p:sldId id="538" r:id="rId2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æsentation" id="{EC8D721B-D26D-4528-A368-F016EC523C43}">
          <p14:sldIdLst/>
        </p14:section>
        <p14:section name="Vejledning og genbrug" id="{647B08C0-F575-425E-9EB3-C6B7AA8D3B0A}">
          <p14:sldIdLst>
            <p14:sldId id="509"/>
            <p14:sldId id="518"/>
            <p14:sldId id="540"/>
            <p14:sldId id="541"/>
            <p14:sldId id="542"/>
            <p14:sldId id="543"/>
            <p14:sldId id="544"/>
            <p14:sldId id="545"/>
            <p14:sldId id="546"/>
            <p14:sldId id="547"/>
            <p14:sldId id="548"/>
            <p14:sldId id="549"/>
            <p14:sldId id="550"/>
            <p14:sldId id="551"/>
            <p14:sldId id="552"/>
            <p14:sldId id="553"/>
            <p14:sldId id="537"/>
            <p14:sldId id="516"/>
            <p14:sldId id="539"/>
            <p14:sldId id="522"/>
            <p14:sldId id="515"/>
            <p14:sldId id="517"/>
            <p14:sldId id="554"/>
            <p14:sldId id="53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68" d="100"/>
          <a:sy n="68" d="100"/>
        </p:scale>
        <p:origin x="6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EB8190-3B91-4E7B-8634-E458355F2E20}" type="datetimeFigureOut">
              <a:rPr lang="en-GB" smtClean="0"/>
              <a:t>03/11/2023</a:t>
            </a:fld>
            <a:endParaRPr lang="en-GB"/>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F50FAE-CBEA-4494-871D-803C25DC58A1}" type="slidenum">
              <a:rPr lang="en-GB" smtClean="0"/>
              <a:t>‹nr.›</a:t>
            </a:fld>
            <a:endParaRPr lang="en-GB"/>
          </a:p>
        </p:txBody>
      </p:sp>
    </p:spTree>
    <p:extLst>
      <p:ext uri="{BB962C8B-B14F-4D97-AF65-F5344CB8AC3E}">
        <p14:creationId xmlns:p14="http://schemas.microsoft.com/office/powerpoint/2010/main" val="144549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endParaRPr lang="da-DK" sz="1200" dirty="0">
              <a:latin typeface="+mn-lt"/>
            </a:endParaRPr>
          </a:p>
        </p:txBody>
      </p:sp>
    </p:spTree>
    <p:extLst>
      <p:ext uri="{BB962C8B-B14F-4D97-AF65-F5344CB8AC3E}">
        <p14:creationId xmlns:p14="http://schemas.microsoft.com/office/powerpoint/2010/main" val="1216069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solidFill>
                  <a:schemeClr val="bg2"/>
                </a:solidFill>
              </a:rPr>
              <a:t>(Loa)</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solidFill>
                  <a:schemeClr val="bg2"/>
                </a:solidFill>
              </a:rPr>
              <a:t>Denne tilpasning sker både over længere tidsstræk, men den sker også løbende og konstant, hvor særlig medarbejderen forsøger at tilpasse sin adfærd til den enkelte ældre borger og dennes helt aktuelle behov. Tilpasningen sker altså ikke kun over tid, men også i nuet.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solidFill>
                  <a:schemeClr val="bg2"/>
                </a:solidFill>
              </a:rPr>
              <a:t>- Den er med andre ord dynamisk og situationel.</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solidFill>
                  <a:schemeClr val="bg2"/>
                </a:solidFill>
              </a:rPr>
              <a:t>- Et vigtigt aspekt af denne tilpasning handler om at møde borgeren </a:t>
            </a:r>
            <a:r>
              <a:rPr lang="da-DK" sz="1200" i="1" dirty="0">
                <a:solidFill>
                  <a:schemeClr val="bg2"/>
                </a:solidFill>
              </a:rPr>
              <a:t>i borgernes tid</a:t>
            </a:r>
            <a:r>
              <a:rPr lang="da-DK" sz="1200" dirty="0">
                <a:solidFill>
                  <a:schemeClr val="bg2"/>
                </a:solidFill>
              </a:rPr>
              <a:t>. Det handler om tempo, timing, rækkefølge mv.</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solidFill>
                  <a:schemeClr val="bg2"/>
                </a:solidFill>
              </a:rPr>
              <a:t>- Flere analyser peger på, at ældre mennesker generelt, men i særdeleshed mennesker med demens kan have et langsommere tempo. Derfor må medarbejderne tilpasse sig borgerens tid – for ellers kan det fuldstændigt ødelægge mødet og samarbejdet mellem borgeren og medarbejderen.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solidFill>
                <a:schemeClr val="bg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solidFill>
                  <a:schemeClr val="bg2"/>
                </a:solidFill>
              </a:rPr>
              <a:t>- EKSEMPEL: et eksempel på dette ser vi i den analyse, som handler om relationer i ældreplejen. Her er det er en medarbejder på plejehjem som fortæller om, hvordan hun møder og tilpasser sig borgeren Inger, der har en demenssygdom. Jeg læser 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solidFill>
                <a:schemeClr val="bg2"/>
              </a:solidFill>
            </a:endParaRPr>
          </a:p>
          <a:p>
            <a:r>
              <a:rPr lang="da-DK" sz="1200" b="1" dirty="0">
                <a:solidFill>
                  <a:schemeClr val="bg1"/>
                </a:solidFill>
              </a:rPr>
              <a:t>”Hvis hun ikke er med i opgaven, så siger hun nej, så slår hun. Det vil hun ikke. Hvis hun ikke er med, så er jeg helt sikker på, så skubber hun…”… (…) Det skete i går. Det var så tydeligt, at jeg var lidt for hurtig. Hun skal have lov til at sidde selv og have sit privatliv, når hun er på toilet, så jeg går frem og tilbage lige og tjekker hende. Der var jeg for hurtig i går, da jeg kom ind til hende. Der fik jeg ikke sagt hej. Der gik jeg bare hen til hende. Så ville hun ikke op at stå. Slet, slet ikke. (…) jeg har jo været væk et stykke tid, så skal jeg jo ind igen og skabe kontakten med hende. Hun har jo glemt, at jeg har været der. Så jeg skal jo ned i øjenhøjde, ned og sige ’Hej Inger’. Så skal hun have lov til at røre og gøre ved. Der var jeg bare gået hen, at hun skulle op at stå. Så det ville hun ikke. Så jeg blev nødt til at gå ud igen. Så jeg gik lige lidt, et par minutter, kom tilbage igen, gjorde det rigtigt, sagde ’Hej Inger’, skabte relationen. Og så kunne jeg hjælpe hende. </a:t>
            </a:r>
          </a:p>
          <a:p>
            <a:r>
              <a:rPr lang="da-DK" sz="1200" b="1" dirty="0">
                <a:solidFill>
                  <a:schemeClr val="bg1"/>
                </a:solidFill>
              </a:rPr>
              <a:t>(…)</a:t>
            </a:r>
          </a:p>
          <a:p>
            <a:r>
              <a:rPr lang="da-DK" sz="1200" b="1" dirty="0">
                <a:solidFill>
                  <a:schemeClr val="bg1"/>
                </a:solidFill>
              </a:rPr>
              <a:t>Interviewer: Hvad gør, at det lykkes anden gang? </a:t>
            </a:r>
          </a:p>
          <a:p>
            <a:r>
              <a:rPr lang="da-DK" sz="1200" b="1" dirty="0">
                <a:solidFill>
                  <a:schemeClr val="bg1"/>
                </a:solidFill>
              </a:rPr>
              <a:t>Det er, fordi jeg sætter mig ned på hug, hun ser mig, og jeg smiler. Jeg er et venligt ansigt, jeg er sød og rar ved hende, jeg fortæller hende, at nu skal du op at stå, så gør jeg lige sådan på hendes ben, så siger jeg, ’værsgo, du må gerne rejse dig op’. ’Tak’, siger hun. Så rejser hun sig op. Så hun skal være med. Jeg kan ikke gå ind og tage fat og sige, ’så må du gerne komme op at stå’. Det er for hurtigt. Og det er faktisk heller ikke i orden, egentlig.”</a:t>
            </a:r>
          </a:p>
          <a:p>
            <a:endParaRPr lang="da-DK" dirty="0"/>
          </a:p>
          <a:p>
            <a:r>
              <a:rPr lang="da-DK" dirty="0"/>
              <a:t>Jeg synes, dette citat viser rigtig godt, hvad denne tilpasning i nuet kræver af medarbejderen og betyder for mødet, samarbejdet og relationen mellem hende og borgeren. Hvis ikke medarbejderen tilpasser sig borgerens tid – dvs. TEMPOET, TIMINGEN, RÆKKEFØLGEN – bryder samarbejdet sammen. Medarbejderen beskriver det selv som ”jeg var lidt for hurtig” og ”hun var ikke </a:t>
            </a:r>
            <a:r>
              <a:rPr lang="da-DK" i="1" dirty="0"/>
              <a:t>med</a:t>
            </a:r>
            <a:r>
              <a:rPr lang="da-DK" dirty="0"/>
              <a:t>”. Det er et godt eksempel på at den fælles tidslighed – hvor begge er </a:t>
            </a:r>
            <a:r>
              <a:rPr lang="da-DK" i="1" dirty="0"/>
              <a:t>med – </a:t>
            </a:r>
            <a:r>
              <a:rPr lang="da-DK" i="0" dirty="0"/>
              <a:t>er helt afgørende for omsorgsarbejdet.</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46360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(Loa)</a:t>
            </a:r>
          </a:p>
          <a:p>
            <a:r>
              <a:rPr lang="da-DK" dirty="0"/>
              <a:t>Hvad kræver relations- og omsorgsarbejdet af medarbejderne – set i et tidsperspektiv? Og hvad er det for nogle tidspraksisser medarbejderne bruger for at lykkes med relations- og omsorgsarbejdet?</a:t>
            </a:r>
          </a:p>
          <a:p>
            <a:r>
              <a:rPr lang="da-DK" dirty="0"/>
              <a:t>(Ikke udtømmende, men nogle nedslag:)</a:t>
            </a:r>
          </a:p>
          <a:p>
            <a:endParaRPr lang="da-DK" dirty="0"/>
          </a:p>
          <a:p>
            <a:pPr marL="171450" indent="-171450">
              <a:buFontTx/>
              <a:buChar char="-"/>
            </a:pPr>
            <a:r>
              <a:rPr lang="da-DK" dirty="0"/>
              <a:t>De skal kunne omstille sig på utroligt kort tid </a:t>
            </a:r>
          </a:p>
          <a:p>
            <a:pPr marL="171450" indent="-171450">
              <a:buFontTx/>
              <a:buChar char="-"/>
            </a:pPr>
            <a:r>
              <a:rPr lang="da-DK" dirty="0"/>
              <a:t>(læs citat 1)</a:t>
            </a:r>
          </a:p>
          <a:p>
            <a:pPr marL="171450" indent="-171450">
              <a:buFontTx/>
              <a:buChar char="-"/>
            </a:pPr>
            <a:r>
              <a:rPr lang="da-DK" dirty="0"/>
              <a:t>De har travlt, men skal samtidig kunne ‘skjule’ deres travlhed </a:t>
            </a:r>
          </a:p>
          <a:p>
            <a:pPr marL="171450" indent="-171450">
              <a:buFontTx/>
              <a:buChar char="-"/>
            </a:pPr>
            <a:r>
              <a:rPr lang="da-DK" dirty="0"/>
              <a:t>(læs citat 2)</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82252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(Loa)</a:t>
            </a:r>
          </a:p>
          <a:p>
            <a:r>
              <a:rPr lang="da-DK" dirty="0"/>
              <a:t>- De skal kunne navigere og ”fifle” inden for de tidslige rammer og strukturer, de er underlagt (læs citat 1)</a:t>
            </a:r>
          </a:p>
          <a:p>
            <a:r>
              <a:rPr lang="da-DK" dirty="0"/>
              <a:t>- De skal også kunne ”fifle” </a:t>
            </a:r>
            <a:r>
              <a:rPr lang="da-DK" i="1" dirty="0"/>
              <a:t>uden for </a:t>
            </a:r>
            <a:r>
              <a:rPr lang="da-DK" dirty="0"/>
              <a:t>de tidslige rammer og strukturer (læs citat 2). NB: Nogle handler ind om eftermiddagen, så de kan tage varer med til borgeren næste dag.</a:t>
            </a:r>
          </a:p>
          <a:p>
            <a:r>
              <a:rPr lang="da-DK" dirty="0"/>
              <a:t>- De skal kunne være nærværende og bevidste om, hvordan de agerer over for borgeren i den tid, de har sammen med vedkommende. De skal kunne skabe kvalitativt gode møder og relationer – også selvom tiden måske er knap. (læs citat 3). </a:t>
            </a:r>
          </a:p>
          <a:p>
            <a:r>
              <a:rPr lang="da-DK" dirty="0"/>
              <a:t>Dette citat er også interessant, fordi det åbner op for, at </a:t>
            </a:r>
            <a:r>
              <a:rPr lang="da-DK" i="1" dirty="0"/>
              <a:t>god tid i sig selv ikke nødvendigvis giver gode relationer</a:t>
            </a:r>
            <a:r>
              <a:rPr lang="da-DK" dirty="0"/>
              <a:t>. Men at det er dét, man gør – den måde man imødekommer den anden – som er mindst lige så vigtig.</a:t>
            </a:r>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52279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Kari</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27847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84027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86298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Helt til slut. Sætte 5 min af til denne</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16749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Loa og Kari</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5677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a:t>Kari</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09360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0:notes"/>
          <p:cNvSpPr>
            <a:spLocks noGrp="1" noRot="1" noChangeAspect="1"/>
          </p:cNvSpPr>
          <p:nvPr>
            <p:ph type="sldImg" idx="2"/>
          </p:nvPr>
        </p:nvSpPr>
        <p:spPr>
          <a:xfrm>
            <a:off x="295275" y="1296988"/>
            <a:ext cx="6223000" cy="3500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10:notes"/>
          <p:cNvSpPr txBox="1">
            <a:spLocks noGrp="1"/>
          </p:cNvSpPr>
          <p:nvPr>
            <p:ph type="body" idx="1"/>
          </p:nvPr>
        </p:nvSpPr>
        <p:spPr>
          <a:xfrm>
            <a:off x="689773" y="5032368"/>
            <a:ext cx="5518179" cy="4117390"/>
          </a:xfrm>
          <a:prstGeom prst="rect">
            <a:avLst/>
          </a:prstGeom>
          <a:noFill/>
          <a:ln>
            <a:noFill/>
          </a:ln>
        </p:spPr>
        <p:txBody>
          <a:bodyPr spcFirstLastPara="1" wrap="square" lIns="96600" tIns="48275" rIns="96600" bIns="48275" anchor="t" anchorCtr="0">
            <a:noAutofit/>
          </a:bodyPr>
          <a:lstStyle/>
          <a:p>
            <a:pPr marL="457200" marR="0" lvl="0" indent="-228600" algn="l" rtl="0">
              <a:lnSpc>
                <a:spcPct val="100000"/>
              </a:lnSpc>
              <a:spcBef>
                <a:spcPts val="0"/>
              </a:spcBef>
              <a:spcAft>
                <a:spcPts val="0"/>
              </a:spcAft>
              <a:buSzPts val="1400"/>
              <a:buNone/>
            </a:pPr>
            <a:r>
              <a:rPr lang="da-DK" dirty="0"/>
              <a:t>Loa + metode og grundlag</a:t>
            </a:r>
            <a:endParaRPr dirty="0"/>
          </a:p>
        </p:txBody>
      </p:sp>
      <p:sp>
        <p:nvSpPr>
          <p:cNvPr id="456" name="Google Shape;456;p10:notes"/>
          <p:cNvSpPr txBox="1">
            <a:spLocks noGrp="1"/>
          </p:cNvSpPr>
          <p:nvPr>
            <p:ph type="sldNum" idx="12"/>
          </p:nvPr>
        </p:nvSpPr>
        <p:spPr>
          <a:xfrm>
            <a:off x="3907114" y="9932208"/>
            <a:ext cx="2989014" cy="524658"/>
          </a:xfrm>
          <a:prstGeom prst="rect">
            <a:avLst/>
          </a:prstGeom>
          <a:noFill/>
          <a:ln>
            <a:noFill/>
          </a:ln>
        </p:spPr>
        <p:txBody>
          <a:bodyPr spcFirstLastPara="1" wrap="square" lIns="96600" tIns="48275" rIns="96600" bIns="48275"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da-DK" sz="1000" b="0" i="0" u="none" strike="noStrike" kern="1200" cap="none" spc="0" normalizeH="0" baseline="0" noProof="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6486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Kari</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52666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Kari</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97479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Kari</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83012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Kari</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12188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(Loa)</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På tværs af analysere kan vi se, at der sker en gensidig tilpasning mellem medarbejdere og borgere over tid.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a:t>De tuner sig ind på hinanden over tid.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a:t>Det handler alt lige fra tonen – hvordan er det vi taler sammen? – og samtaleemnerne - hvad taler vi om? – er det familien, vejret, sport eller behøver vi ikke sige så meget, når vi er sammen. Det handler om tempoet, timingen og rækkefølgen i måden, opgaverne udføres på. Mange af disse ting er </a:t>
            </a:r>
            <a:r>
              <a:rPr lang="da-DK" dirty="0" err="1"/>
              <a:t>usproglige</a:t>
            </a:r>
            <a:r>
              <a:rPr lang="da-DK" dirty="0"/>
              <a:t>. De står ikke i en døgnrytmeplan eller på en køreliste. Og tilpasningen sker altså ved, at man tilbringer tid sammen og langsomt lærer hinanden at kende.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 CITAT 1: En borger, Johan på 93, som modtager hjemmepleje, siger sådan i en analyse (læs)</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 gode gamle” – sætter ord på den ”gamle” – altså den lang</a:t>
            </a:r>
            <a:r>
              <a:rPr lang="da-DK" i="1" dirty="0"/>
              <a:t>varige</a:t>
            </a:r>
            <a:r>
              <a:rPr lang="da-DK" dirty="0"/>
              <a:t> – relation’. Johan udtrykker noget, som vi ser i mange analyser af ældrepleje – at k</a:t>
            </a:r>
            <a:r>
              <a:rPr lang="da-DK" sz="1200" dirty="0">
                <a:solidFill>
                  <a:schemeClr val="bg2"/>
                </a:solidFill>
              </a:rPr>
              <a:t>ontinuitet over tid har en betydning for relations- og omsorgsarbejdet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r>
              <a:rPr lang="da-DK" b="0" dirty="0">
                <a:solidFill>
                  <a:schemeClr val="accent6"/>
                </a:solidFill>
              </a:rPr>
              <a:t>- Vi ser i analyserne, at det dybe og langvarige kendskab til borgeren, som er resultatet af en gensidig tilpasning over tid, har andre implikationer, som har med tid at gøre:</a:t>
            </a:r>
          </a:p>
          <a:p>
            <a:r>
              <a:rPr lang="da-DK" b="0" dirty="0">
                <a:solidFill>
                  <a:schemeClr val="accent6"/>
                </a:solidFill>
              </a:rPr>
              <a:t>- CITAT 2: Jytte, som modtager hjemmepleje, siger om de ”faste hjælpere”, der kommer hos hende… (læs)</a:t>
            </a:r>
          </a:p>
          <a:p>
            <a:endParaRPr lang="da-DK" b="0" dirty="0">
              <a:solidFill>
                <a:schemeClr val="accent6"/>
              </a:solidFill>
            </a:endParaRPr>
          </a:p>
          <a:p>
            <a:r>
              <a:rPr lang="da-DK" b="0" dirty="0">
                <a:solidFill>
                  <a:schemeClr val="accent6"/>
                </a:solidFill>
              </a:rPr>
              <a:t>Det langvarige kendskab betyder (for denne borger), at både borgere og medarbejdere kan koncentrere sig om samarbejdet i den konkrete opgave, og det frigiver tid til samtale undervejs. Men det betyder også, at medarbejderne kan følge borgerne over tid og også følge op. </a:t>
            </a:r>
          </a:p>
          <a:p>
            <a:r>
              <a:rPr lang="da-DK" b="0" dirty="0">
                <a:solidFill>
                  <a:schemeClr val="accent6"/>
                </a:solidFill>
              </a:rPr>
              <a:t>-&gt; giver borgeren tryghed</a:t>
            </a:r>
          </a:p>
          <a:p>
            <a:r>
              <a:rPr lang="da-DK" b="0" dirty="0">
                <a:solidFill>
                  <a:schemeClr val="accent6"/>
                </a:solidFill>
              </a:rPr>
              <a:t>-&gt; fagligt utroligt vigtigt, at medarbejderen over tid kan se, hvordan borgerens sociale, mentale og fysiske trivsel og helbred udvikler sig</a:t>
            </a:r>
            <a:endParaRPr lang="da-DK" b="0"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79527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unktopstilling sort V">
    <p:spTree>
      <p:nvGrpSpPr>
        <p:cNvPr id="1" name=""/>
        <p:cNvGrpSpPr/>
        <p:nvPr/>
      </p:nvGrpSpPr>
      <p:grpSpPr>
        <a:xfrm>
          <a:off x="0" y="0"/>
          <a:ext cx="0" cy="0"/>
          <a:chOff x="0" y="0"/>
          <a:chExt cx="0" cy="0"/>
        </a:xfrm>
      </p:grpSpPr>
      <p:sp>
        <p:nvSpPr>
          <p:cNvPr id="1032" name="Shape 1032"/>
          <p:cNvSpPr>
            <a:spLocks noGrp="1"/>
          </p:cNvSpPr>
          <p:nvPr>
            <p:ph type="title" hasCustomPrompt="1"/>
          </p:nvPr>
        </p:nvSpPr>
        <p:spPr>
          <a:xfrm>
            <a:off x="1013520" y="1012924"/>
            <a:ext cx="10158611" cy="891382"/>
          </a:xfrm>
          <a:prstGeom prst="rect">
            <a:avLst/>
          </a:prstGeom>
        </p:spPr>
        <p:txBody>
          <a:bodyPr lIns="0" tIns="0" rIns="0" bIns="0" anchor="t">
            <a:noAutofit/>
          </a:bodyPr>
          <a:lstStyle>
            <a:lvl1pPr>
              <a:defRPr sz="3600" b="1" i="0">
                <a:latin typeface="+mj-lt"/>
                <a:ea typeface="Inter" panose="020B0502030000000004" pitchFamily="34" charset="0"/>
              </a:defRPr>
            </a:lvl1pPr>
          </a:lstStyle>
          <a:p>
            <a:r>
              <a:rPr lang="da-DK" noProof="0" dirty="0"/>
              <a:t>Overskrift	</a:t>
            </a:r>
          </a:p>
        </p:txBody>
      </p:sp>
      <p:sp>
        <p:nvSpPr>
          <p:cNvPr id="7" name="Pladsholder til tekst 2">
            <a:extLst>
              <a:ext uri="{FF2B5EF4-FFF2-40B4-BE49-F238E27FC236}">
                <a16:creationId xmlns:a16="http://schemas.microsoft.com/office/drawing/2014/main" id="{2EFC7BB6-9278-46D3-84A7-346EDA7CB3B9}"/>
              </a:ext>
            </a:extLst>
          </p:cNvPr>
          <p:cNvSpPr>
            <a:spLocks noGrp="1"/>
          </p:cNvSpPr>
          <p:nvPr>
            <p:ph type="body" sz="quarter" idx="10" hasCustomPrompt="1"/>
          </p:nvPr>
        </p:nvSpPr>
        <p:spPr>
          <a:xfrm>
            <a:off x="1013520" y="2194672"/>
            <a:ext cx="10158611" cy="3650404"/>
          </a:xfrm>
        </p:spPr>
        <p:txBody>
          <a:bodyPr anchor="t">
            <a:noAutofit/>
          </a:bodyPr>
          <a:lstStyle>
            <a:lvl1pPr marL="285750" indent="-285750">
              <a:lnSpc>
                <a:spcPct val="100000"/>
              </a:lnSpc>
              <a:spcBef>
                <a:spcPts val="1000"/>
              </a:spcBef>
              <a:buClr>
                <a:schemeClr val="bg1"/>
              </a:buClr>
              <a:buSzPct val="110000"/>
              <a:buFontTx/>
              <a:buBlip>
                <a:blip r:embed="rId2"/>
              </a:buBlip>
              <a:defRPr sz="1800">
                <a:solidFill>
                  <a:schemeClr val="tx1"/>
                </a:solidFill>
              </a:defRPr>
            </a:lvl1pPr>
            <a:lvl2pPr marL="603250" indent="-285750">
              <a:lnSpc>
                <a:spcPct val="100000"/>
              </a:lnSpc>
              <a:spcBef>
                <a:spcPts val="1000"/>
              </a:spcBef>
              <a:buClr>
                <a:schemeClr val="bg1"/>
              </a:buClr>
              <a:buSzPct val="110000"/>
              <a:buFontTx/>
              <a:buBlip>
                <a:blip r:embed="rId2"/>
              </a:buBlip>
              <a:defRPr sz="1600">
                <a:solidFill>
                  <a:schemeClr val="tx1"/>
                </a:solidFill>
              </a:defRPr>
            </a:lvl2pPr>
            <a:lvl3pPr marL="920750" indent="-285750">
              <a:lnSpc>
                <a:spcPct val="100000"/>
              </a:lnSpc>
              <a:spcBef>
                <a:spcPts val="1000"/>
              </a:spcBef>
              <a:buClr>
                <a:schemeClr val="bg1"/>
              </a:buClr>
              <a:buSzPct val="110000"/>
              <a:buFontTx/>
              <a:buBlip>
                <a:blip r:embed="rId2"/>
              </a:buBlip>
              <a:defRPr sz="1400">
                <a:solidFill>
                  <a:schemeClr val="tx1"/>
                </a:solidFill>
              </a:defRPr>
            </a:lvl3pPr>
            <a:lvl4pPr marL="1238250" indent="-285750">
              <a:lnSpc>
                <a:spcPct val="100000"/>
              </a:lnSpc>
              <a:spcBef>
                <a:spcPts val="1000"/>
              </a:spcBef>
              <a:buClr>
                <a:schemeClr val="bg1"/>
              </a:buClr>
              <a:buSzPct val="110000"/>
              <a:buFontTx/>
              <a:buBlip>
                <a:blip r:embed="rId2"/>
              </a:buBlip>
              <a:defRPr sz="1200">
                <a:solidFill>
                  <a:schemeClr val="tx1"/>
                </a:solidFill>
              </a:defRPr>
            </a:lvl4pPr>
            <a:lvl5pPr marL="1555750" indent="-285750">
              <a:lnSpc>
                <a:spcPct val="100000"/>
              </a:lnSpc>
              <a:spcBef>
                <a:spcPts val="1000"/>
              </a:spcBef>
              <a:buClr>
                <a:schemeClr val="bg1"/>
              </a:buClr>
              <a:buSzPct val="110000"/>
              <a:buFontTx/>
              <a:buBlip>
                <a:blip r:embed="rId2"/>
              </a:buBlip>
              <a:defRPr sz="1000">
                <a:solidFill>
                  <a:schemeClr val="tx1"/>
                </a:solidFill>
              </a:defRPr>
            </a:lvl5pPr>
          </a:lstStyle>
          <a:p>
            <a:pPr lvl="0"/>
            <a:r>
              <a:rPr lang="da-DK" dirty="0"/>
              <a:t>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Tekstfelt 5"/>
          <p:cNvSpPr txBox="1"/>
          <p:nvPr/>
        </p:nvSpPr>
        <p:spPr>
          <a:xfrm>
            <a:off x="-1828800" y="0"/>
            <a:ext cx="1673363" cy="1431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noAutofit/>
          </a:bodyPr>
          <a:lstStyle/>
          <a:p>
            <a:pPr marL="0" marR="0" indent="0" defTabSz="412750" rtl="0" fontAlgn="auto" latinLnBrk="0" hangingPunct="0">
              <a:lnSpc>
                <a:spcPct val="100000"/>
              </a:lnSpc>
              <a:spcBef>
                <a:spcPts val="1000"/>
              </a:spcBef>
              <a:spcAft>
                <a:spcPts val="0"/>
              </a:spcAft>
              <a:buClrTx/>
              <a:buSzTx/>
              <a:buFontTx/>
              <a:buNone/>
              <a:tabLst/>
            </a:pPr>
            <a:r>
              <a:rPr kumimoji="0" lang="da-DK" sz="900" b="1" i="0" u="none" strike="noStrike" cap="none" spc="0" normalizeH="0" baseline="0" dirty="0">
                <a:ln>
                  <a:noFill/>
                </a:ln>
                <a:solidFill>
                  <a:schemeClr val="bg1"/>
                </a:solidFill>
                <a:effectLst/>
                <a:uFillTx/>
                <a:latin typeface="+mn-lt"/>
                <a:ea typeface="Inter" panose="020B0502030000000004" pitchFamily="34" charset="0"/>
                <a:sym typeface="Inter"/>
              </a:rPr>
              <a:t>Den gode punktopstilling</a:t>
            </a:r>
          </a:p>
          <a:p>
            <a:pPr marL="285750" marR="0" indent="-285750" defTabSz="412750" rtl="0" fontAlgn="auto" latinLnBrk="0" hangingPunct="0">
              <a:lnSpc>
                <a:spcPct val="100000"/>
              </a:lnSpc>
              <a:spcBef>
                <a:spcPts val="1000"/>
              </a:spcBef>
              <a:spcAft>
                <a:spcPts val="0"/>
              </a:spcAft>
              <a:buClrTx/>
              <a:buSzTx/>
              <a:buFont typeface="Wingdings" panose="05000000000000000000" pitchFamily="2" charset="2"/>
              <a:buChar char="§"/>
              <a:tabLst/>
            </a:pPr>
            <a:r>
              <a:rPr lang="da-DK" sz="900" dirty="0">
                <a:solidFill>
                  <a:schemeClr val="bg1"/>
                </a:solidFill>
                <a:latin typeface="+mn-lt"/>
                <a:ea typeface="Inter" panose="020B0502030000000004" pitchFamily="34" charset="0"/>
              </a:rPr>
              <a:t>Højst 6 punkter pr. slide</a:t>
            </a:r>
          </a:p>
          <a:p>
            <a:pPr marL="285750" marR="0" indent="-285750" defTabSz="412750" rtl="0" fontAlgn="auto" latinLnBrk="0" hangingPunct="0">
              <a:lnSpc>
                <a:spcPct val="100000"/>
              </a:lnSpc>
              <a:spcBef>
                <a:spcPts val="1000"/>
              </a:spcBef>
              <a:spcAft>
                <a:spcPts val="0"/>
              </a:spcAft>
              <a:buClrTx/>
              <a:buSzTx/>
              <a:buFont typeface="Wingdings" panose="05000000000000000000" pitchFamily="2" charset="2"/>
              <a:buChar char="§"/>
              <a:tabLst/>
            </a:pPr>
            <a:r>
              <a:rPr kumimoji="0" lang="da-DK" sz="900" b="0" i="0" u="none" strike="noStrike" cap="none" spc="0" normalizeH="0" baseline="0" dirty="0">
                <a:ln>
                  <a:noFill/>
                </a:ln>
                <a:solidFill>
                  <a:schemeClr val="bg1"/>
                </a:solidFill>
                <a:effectLst/>
                <a:uFillTx/>
                <a:latin typeface="+mn-lt"/>
                <a:ea typeface="Inter" panose="020B0502030000000004" pitchFamily="34" charset="0"/>
                <a:sym typeface="Inter"/>
              </a:rPr>
              <a:t>Højst 2 linjer pr. punkt</a:t>
            </a:r>
          </a:p>
          <a:p>
            <a:pPr marL="285750" marR="0" indent="-285750" defTabSz="412750" rtl="0" fontAlgn="auto" latinLnBrk="0" hangingPunct="0">
              <a:lnSpc>
                <a:spcPct val="100000"/>
              </a:lnSpc>
              <a:spcBef>
                <a:spcPts val="1000"/>
              </a:spcBef>
              <a:spcAft>
                <a:spcPts val="0"/>
              </a:spcAft>
              <a:buClrTx/>
              <a:buSzTx/>
              <a:buFont typeface="Wingdings" panose="05000000000000000000" pitchFamily="2" charset="2"/>
              <a:buChar char="§"/>
              <a:tabLst/>
            </a:pPr>
            <a:r>
              <a:rPr lang="da-DK" sz="900" dirty="0">
                <a:solidFill>
                  <a:schemeClr val="bg1"/>
                </a:solidFill>
                <a:latin typeface="+mn-lt"/>
                <a:ea typeface="Inter" panose="020B0502030000000004" pitchFamily="34" charset="0"/>
              </a:rPr>
              <a:t>Fremhæv vigtige ord med </a:t>
            </a:r>
            <a:r>
              <a:rPr lang="da-DK" sz="900" dirty="0">
                <a:solidFill>
                  <a:schemeClr val="accent1"/>
                </a:solidFill>
                <a:latin typeface="+mn-lt"/>
                <a:ea typeface="Inter" panose="020B0502030000000004" pitchFamily="34" charset="0"/>
              </a:rPr>
              <a:t>VIVE-rød </a:t>
            </a:r>
            <a:r>
              <a:rPr lang="da-DK" sz="900" dirty="0">
                <a:solidFill>
                  <a:schemeClr val="bg1"/>
                </a:solidFill>
                <a:latin typeface="+mn-lt"/>
                <a:ea typeface="Inter" panose="020B0502030000000004" pitchFamily="34" charset="0"/>
              </a:rPr>
              <a:t>– ikke med </a:t>
            </a:r>
            <a:r>
              <a:rPr lang="da-DK" sz="900" b="1" dirty="0">
                <a:solidFill>
                  <a:schemeClr val="bg1"/>
                </a:solidFill>
                <a:latin typeface="+mn-lt"/>
                <a:ea typeface="Inter" panose="020B0502030000000004" pitchFamily="34" charset="0"/>
              </a:rPr>
              <a:t>fed</a:t>
            </a:r>
            <a:endParaRPr kumimoji="0" lang="da-DK" sz="900" b="1" i="0" u="none" strike="noStrike" cap="none" spc="0" normalizeH="0" baseline="0" dirty="0">
              <a:ln>
                <a:noFill/>
              </a:ln>
              <a:solidFill>
                <a:schemeClr val="bg1"/>
              </a:solidFill>
              <a:effectLst/>
              <a:uFillTx/>
              <a:latin typeface="+mn-lt"/>
              <a:ea typeface="Inter" panose="020B0502030000000004" pitchFamily="34" charset="0"/>
              <a:sym typeface="Inter"/>
            </a:endParaRPr>
          </a:p>
        </p:txBody>
      </p:sp>
      <p:sp>
        <p:nvSpPr>
          <p:cNvPr id="3" name="Tekstfelt 2">
            <a:extLst>
              <a:ext uri="{FF2B5EF4-FFF2-40B4-BE49-F238E27FC236}">
                <a16:creationId xmlns:a16="http://schemas.microsoft.com/office/drawing/2014/main" id="{272F950F-4BDF-93B3-3C5D-CF963D2A87B6}"/>
              </a:ext>
            </a:extLst>
          </p:cNvPr>
          <p:cNvSpPr txBox="1"/>
          <p:nvPr/>
        </p:nvSpPr>
        <p:spPr>
          <a:xfrm>
            <a:off x="-1828800" y="0"/>
            <a:ext cx="1673363" cy="1431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noAutofit/>
          </a:bodyPr>
          <a:lstStyle/>
          <a:p>
            <a:pPr marL="0" marR="0" indent="0" defTabSz="412750" rtl="0" fontAlgn="auto" latinLnBrk="0" hangingPunct="0">
              <a:lnSpc>
                <a:spcPct val="100000"/>
              </a:lnSpc>
              <a:spcBef>
                <a:spcPts val="1000"/>
              </a:spcBef>
              <a:spcAft>
                <a:spcPts val="0"/>
              </a:spcAft>
              <a:buClrTx/>
              <a:buSzTx/>
              <a:buFontTx/>
              <a:buNone/>
              <a:tabLst/>
            </a:pPr>
            <a:r>
              <a:rPr kumimoji="0" lang="da-DK" sz="900" b="1" i="0" u="none" strike="noStrike" cap="none" spc="0" normalizeH="0" baseline="0" dirty="0">
                <a:ln>
                  <a:noFill/>
                </a:ln>
                <a:solidFill>
                  <a:schemeClr val="tx1"/>
                </a:solidFill>
                <a:effectLst/>
                <a:uFillTx/>
                <a:latin typeface="+mn-lt"/>
                <a:ea typeface="Inter" panose="020B0502030000000004" pitchFamily="34" charset="0"/>
                <a:sym typeface="Inter"/>
              </a:rPr>
              <a:t>Den gode punktopstilling</a:t>
            </a:r>
          </a:p>
          <a:p>
            <a:pPr marL="285750" marR="0" indent="-285750" defTabSz="412750" rtl="0" fontAlgn="auto" latinLnBrk="0" hangingPunct="0">
              <a:lnSpc>
                <a:spcPct val="100000"/>
              </a:lnSpc>
              <a:spcBef>
                <a:spcPts val="1000"/>
              </a:spcBef>
              <a:spcAft>
                <a:spcPts val="0"/>
              </a:spcAft>
              <a:buClrTx/>
              <a:buSzTx/>
              <a:buFont typeface="Wingdings" panose="05000000000000000000" pitchFamily="2" charset="2"/>
              <a:buChar char="§"/>
              <a:tabLst/>
            </a:pPr>
            <a:r>
              <a:rPr lang="da-DK" sz="900" dirty="0">
                <a:solidFill>
                  <a:schemeClr val="tx1"/>
                </a:solidFill>
                <a:latin typeface="+mn-lt"/>
                <a:ea typeface="Inter" panose="020B0502030000000004" pitchFamily="34" charset="0"/>
              </a:rPr>
              <a:t>Højst 6 punkter pr. slide</a:t>
            </a:r>
          </a:p>
          <a:p>
            <a:pPr marL="285750" marR="0" indent="-285750" defTabSz="412750" rtl="0" fontAlgn="auto" latinLnBrk="0" hangingPunct="0">
              <a:lnSpc>
                <a:spcPct val="100000"/>
              </a:lnSpc>
              <a:spcBef>
                <a:spcPts val="1000"/>
              </a:spcBef>
              <a:spcAft>
                <a:spcPts val="0"/>
              </a:spcAft>
              <a:buClrTx/>
              <a:buSzTx/>
              <a:buFont typeface="Wingdings" panose="05000000000000000000" pitchFamily="2" charset="2"/>
              <a:buChar char="§"/>
              <a:tabLst/>
            </a:pPr>
            <a:r>
              <a:rPr kumimoji="0" lang="da-DK" sz="900" b="0" i="0" u="none" strike="noStrike" cap="none" spc="0" normalizeH="0" baseline="0" dirty="0">
                <a:ln>
                  <a:noFill/>
                </a:ln>
                <a:solidFill>
                  <a:schemeClr val="tx1"/>
                </a:solidFill>
                <a:effectLst/>
                <a:uFillTx/>
                <a:latin typeface="+mn-lt"/>
                <a:ea typeface="Inter" panose="020B0502030000000004" pitchFamily="34" charset="0"/>
                <a:sym typeface="Inter"/>
              </a:rPr>
              <a:t>Højst 2 linjer pr. punkt</a:t>
            </a:r>
          </a:p>
          <a:p>
            <a:pPr marL="285750" marR="0" indent="-285750" defTabSz="412750" rtl="0" fontAlgn="auto" latinLnBrk="0" hangingPunct="0">
              <a:lnSpc>
                <a:spcPct val="100000"/>
              </a:lnSpc>
              <a:spcBef>
                <a:spcPts val="1000"/>
              </a:spcBef>
              <a:spcAft>
                <a:spcPts val="0"/>
              </a:spcAft>
              <a:buClrTx/>
              <a:buSzTx/>
              <a:buFont typeface="Wingdings" panose="05000000000000000000" pitchFamily="2" charset="2"/>
              <a:buChar char="§"/>
              <a:tabLst/>
            </a:pPr>
            <a:r>
              <a:rPr lang="da-DK" sz="900" dirty="0">
                <a:solidFill>
                  <a:schemeClr val="tx1"/>
                </a:solidFill>
                <a:latin typeface="+mn-lt"/>
                <a:ea typeface="Inter" panose="020B0502030000000004" pitchFamily="34" charset="0"/>
              </a:rPr>
              <a:t>Fremhæv vigtige ord med </a:t>
            </a:r>
            <a:r>
              <a:rPr lang="da-DK" sz="900" dirty="0">
                <a:solidFill>
                  <a:schemeClr val="accent1"/>
                </a:solidFill>
                <a:latin typeface="+mn-lt"/>
                <a:ea typeface="Inter" panose="020B0502030000000004" pitchFamily="34" charset="0"/>
              </a:rPr>
              <a:t>VIVE-rød </a:t>
            </a:r>
            <a:r>
              <a:rPr lang="da-DK" sz="900" dirty="0">
                <a:solidFill>
                  <a:schemeClr val="tx1"/>
                </a:solidFill>
                <a:latin typeface="+mn-lt"/>
                <a:ea typeface="Inter" panose="020B0502030000000004" pitchFamily="34" charset="0"/>
              </a:rPr>
              <a:t>– ikke med </a:t>
            </a:r>
            <a:r>
              <a:rPr lang="da-DK" sz="900" b="1" dirty="0">
                <a:solidFill>
                  <a:schemeClr val="tx1"/>
                </a:solidFill>
                <a:latin typeface="+mn-lt"/>
                <a:ea typeface="Inter" panose="020B0502030000000004" pitchFamily="34" charset="0"/>
              </a:rPr>
              <a:t>fed</a:t>
            </a:r>
            <a:endParaRPr kumimoji="0" lang="da-DK" sz="900" b="1" i="0" u="none" strike="noStrike" cap="none" spc="0" normalizeH="0" baseline="0" dirty="0">
              <a:ln>
                <a:noFill/>
              </a:ln>
              <a:solidFill>
                <a:schemeClr val="tx1"/>
              </a:solidFill>
              <a:effectLst/>
              <a:uFillTx/>
              <a:latin typeface="+mn-lt"/>
              <a:ea typeface="Inter" panose="020B0502030000000004" pitchFamily="34" charset="0"/>
              <a:sym typeface="Inter"/>
            </a:endParaRPr>
          </a:p>
        </p:txBody>
      </p:sp>
      <p:sp>
        <p:nvSpPr>
          <p:cNvPr id="2" name="Tekstfelt 1">
            <a:extLst>
              <a:ext uri="{FF2B5EF4-FFF2-40B4-BE49-F238E27FC236}">
                <a16:creationId xmlns:a16="http://schemas.microsoft.com/office/drawing/2014/main" id="{52F34172-C541-1918-10DF-36AEB2AF39FF}"/>
              </a:ext>
            </a:extLst>
          </p:cNvPr>
          <p:cNvSpPr txBox="1"/>
          <p:nvPr userDrawn="1"/>
        </p:nvSpPr>
        <p:spPr>
          <a:xfrm>
            <a:off x="-1828800" y="0"/>
            <a:ext cx="1673363" cy="1431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noAutofit/>
          </a:bodyPr>
          <a:lstStyle/>
          <a:p>
            <a:pPr marL="0" marR="0" indent="0" defTabSz="412750" rtl="0" fontAlgn="auto" latinLnBrk="0" hangingPunct="0">
              <a:lnSpc>
                <a:spcPct val="100000"/>
              </a:lnSpc>
              <a:spcBef>
                <a:spcPts val="1000"/>
              </a:spcBef>
              <a:spcAft>
                <a:spcPts val="0"/>
              </a:spcAft>
              <a:buClrTx/>
              <a:buSzTx/>
              <a:buFontTx/>
              <a:buNone/>
              <a:tabLst/>
            </a:pPr>
            <a:r>
              <a:rPr kumimoji="0" lang="da-DK" sz="900" b="1" i="0" u="none" strike="noStrike" cap="none" spc="0" normalizeH="0" baseline="0" dirty="0">
                <a:ln>
                  <a:noFill/>
                </a:ln>
                <a:solidFill>
                  <a:schemeClr val="tx1"/>
                </a:solidFill>
                <a:effectLst/>
                <a:uFillTx/>
                <a:latin typeface="+mn-lt"/>
                <a:ea typeface="Inter" panose="020B0502030000000004" pitchFamily="34" charset="0"/>
                <a:sym typeface="Inter"/>
              </a:rPr>
              <a:t>Den gode punktopstilling</a:t>
            </a:r>
          </a:p>
          <a:p>
            <a:pPr marL="285750" marR="0" indent="-285750" defTabSz="412750" rtl="0" fontAlgn="auto" latinLnBrk="0" hangingPunct="0">
              <a:lnSpc>
                <a:spcPct val="100000"/>
              </a:lnSpc>
              <a:spcBef>
                <a:spcPts val="1000"/>
              </a:spcBef>
              <a:spcAft>
                <a:spcPts val="0"/>
              </a:spcAft>
              <a:buClrTx/>
              <a:buSzTx/>
              <a:buFont typeface="Wingdings" panose="05000000000000000000" pitchFamily="2" charset="2"/>
              <a:buChar char="§"/>
              <a:tabLst/>
            </a:pPr>
            <a:r>
              <a:rPr lang="da-DK" sz="900" dirty="0">
                <a:solidFill>
                  <a:schemeClr val="tx1"/>
                </a:solidFill>
                <a:latin typeface="+mn-lt"/>
                <a:ea typeface="Inter" panose="020B0502030000000004" pitchFamily="34" charset="0"/>
              </a:rPr>
              <a:t>Højst 6 punkter pr. slide</a:t>
            </a:r>
          </a:p>
          <a:p>
            <a:pPr marL="285750" marR="0" indent="-285750" defTabSz="412750" rtl="0" fontAlgn="auto" latinLnBrk="0" hangingPunct="0">
              <a:lnSpc>
                <a:spcPct val="100000"/>
              </a:lnSpc>
              <a:spcBef>
                <a:spcPts val="1000"/>
              </a:spcBef>
              <a:spcAft>
                <a:spcPts val="0"/>
              </a:spcAft>
              <a:buClrTx/>
              <a:buSzTx/>
              <a:buFont typeface="Wingdings" panose="05000000000000000000" pitchFamily="2" charset="2"/>
              <a:buChar char="§"/>
              <a:tabLst/>
            </a:pPr>
            <a:r>
              <a:rPr kumimoji="0" lang="da-DK" sz="900" b="0" i="0" u="none" strike="noStrike" cap="none" spc="0" normalizeH="0" baseline="0" dirty="0">
                <a:ln>
                  <a:noFill/>
                </a:ln>
                <a:solidFill>
                  <a:schemeClr val="tx1"/>
                </a:solidFill>
                <a:effectLst/>
                <a:uFillTx/>
                <a:latin typeface="+mn-lt"/>
                <a:ea typeface="Inter" panose="020B0502030000000004" pitchFamily="34" charset="0"/>
                <a:sym typeface="Inter"/>
              </a:rPr>
              <a:t>Højst 2 linjer pr. punkt</a:t>
            </a:r>
          </a:p>
          <a:p>
            <a:pPr marL="285750" marR="0" indent="-285750" defTabSz="412750" rtl="0" fontAlgn="auto" latinLnBrk="0" hangingPunct="0">
              <a:lnSpc>
                <a:spcPct val="100000"/>
              </a:lnSpc>
              <a:spcBef>
                <a:spcPts val="1000"/>
              </a:spcBef>
              <a:spcAft>
                <a:spcPts val="0"/>
              </a:spcAft>
              <a:buClrTx/>
              <a:buSzTx/>
              <a:buFont typeface="Wingdings" panose="05000000000000000000" pitchFamily="2" charset="2"/>
              <a:buChar char="§"/>
              <a:tabLst/>
            </a:pPr>
            <a:r>
              <a:rPr lang="da-DK" sz="900" dirty="0">
                <a:solidFill>
                  <a:schemeClr val="tx1"/>
                </a:solidFill>
                <a:latin typeface="+mn-lt"/>
                <a:ea typeface="Inter" panose="020B0502030000000004" pitchFamily="34" charset="0"/>
              </a:rPr>
              <a:t>Fremhæv vigtige ord med </a:t>
            </a:r>
            <a:r>
              <a:rPr lang="da-DK" sz="900" dirty="0">
                <a:solidFill>
                  <a:schemeClr val="accent1"/>
                </a:solidFill>
                <a:latin typeface="+mn-lt"/>
                <a:ea typeface="Inter" panose="020B0502030000000004" pitchFamily="34" charset="0"/>
              </a:rPr>
              <a:t>VIVE-rød </a:t>
            </a:r>
            <a:r>
              <a:rPr lang="da-DK" sz="900" dirty="0">
                <a:solidFill>
                  <a:schemeClr val="tx1"/>
                </a:solidFill>
                <a:latin typeface="+mn-lt"/>
                <a:ea typeface="Inter" panose="020B0502030000000004" pitchFamily="34" charset="0"/>
              </a:rPr>
              <a:t>– ikke med </a:t>
            </a:r>
            <a:r>
              <a:rPr lang="da-DK" sz="900" b="1" dirty="0">
                <a:solidFill>
                  <a:schemeClr val="tx1"/>
                </a:solidFill>
                <a:latin typeface="+mn-lt"/>
                <a:ea typeface="Inter" panose="020B0502030000000004" pitchFamily="34" charset="0"/>
              </a:rPr>
              <a:t>fed</a:t>
            </a:r>
            <a:endParaRPr kumimoji="0" lang="da-DK" sz="900" b="1" i="0" u="none" strike="noStrike" cap="none" spc="0" normalizeH="0" baseline="0" dirty="0">
              <a:ln>
                <a:noFill/>
              </a:ln>
              <a:solidFill>
                <a:schemeClr val="tx1"/>
              </a:solidFill>
              <a:effectLst/>
              <a:uFillTx/>
              <a:latin typeface="+mn-lt"/>
              <a:ea typeface="Inter" panose="020B0502030000000004" pitchFamily="34" charset="0"/>
              <a:sym typeface="Inter"/>
            </a:endParaRPr>
          </a:p>
        </p:txBody>
      </p:sp>
    </p:spTree>
    <p:extLst>
      <p:ext uri="{BB962C8B-B14F-4D97-AF65-F5344CB8AC3E}">
        <p14:creationId xmlns:p14="http://schemas.microsoft.com/office/powerpoint/2010/main" val="3505713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itat og tekst, hvi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B12C65F-DFF7-A34C-A544-6951E74CEC9A}"/>
              </a:ext>
            </a:extLst>
          </p:cNvPr>
          <p:cNvPicPr>
            <a:picLocks noChangeAspect="1"/>
          </p:cNvPicPr>
          <p:nvPr/>
        </p:nvPicPr>
        <p:blipFill>
          <a:blip r:embed="rId2"/>
          <a:stretch>
            <a:fillRect/>
          </a:stretch>
        </p:blipFill>
        <p:spPr>
          <a:xfrm>
            <a:off x="6967320" y="1018083"/>
            <a:ext cx="773696" cy="590608"/>
          </a:xfrm>
          <a:prstGeom prst="rect">
            <a:avLst/>
          </a:prstGeom>
        </p:spPr>
      </p:pic>
      <p:pic>
        <p:nvPicPr>
          <p:cNvPr id="6" name="Billede 5">
            <a:extLst>
              <a:ext uri="{FF2B5EF4-FFF2-40B4-BE49-F238E27FC236}">
                <a16:creationId xmlns:a16="http://schemas.microsoft.com/office/drawing/2014/main" id="{2A4820CB-DDF5-0A4F-A393-ACAFC311D70B}"/>
              </a:ext>
            </a:extLst>
          </p:cNvPr>
          <p:cNvPicPr>
            <a:picLocks noChangeAspect="1"/>
          </p:cNvPicPr>
          <p:nvPr/>
        </p:nvPicPr>
        <p:blipFill>
          <a:blip r:embed="rId3"/>
          <a:stretch>
            <a:fillRect/>
          </a:stretch>
        </p:blipFill>
        <p:spPr>
          <a:xfrm>
            <a:off x="686298" y="1561008"/>
            <a:ext cx="831850" cy="635000"/>
          </a:xfrm>
          <a:prstGeom prst="rect">
            <a:avLst/>
          </a:prstGeom>
        </p:spPr>
      </p:pic>
      <p:sp>
        <p:nvSpPr>
          <p:cNvPr id="14" name="Pladsholder til tekst 9">
            <a:extLst>
              <a:ext uri="{FF2B5EF4-FFF2-40B4-BE49-F238E27FC236}">
                <a16:creationId xmlns:a16="http://schemas.microsoft.com/office/drawing/2014/main" id="{1955B6B8-6351-CA4D-99A6-041DE82D86B8}"/>
              </a:ext>
            </a:extLst>
          </p:cNvPr>
          <p:cNvSpPr>
            <a:spLocks noGrp="1"/>
          </p:cNvSpPr>
          <p:nvPr>
            <p:ph type="body" sz="quarter" idx="11" hasCustomPrompt="1"/>
          </p:nvPr>
        </p:nvSpPr>
        <p:spPr>
          <a:xfrm>
            <a:off x="7504671" y="2007443"/>
            <a:ext cx="4096544" cy="3037681"/>
          </a:xfrm>
        </p:spPr>
        <p:txBody>
          <a:bodyPr anchor="ctr">
            <a:noAutofit/>
          </a:bodyPr>
          <a:lstStyle>
            <a:lvl1pPr marL="0" indent="0">
              <a:lnSpc>
                <a:spcPct val="100000"/>
              </a:lnSpc>
              <a:buNone/>
              <a:defRPr sz="1800" i="1">
                <a:solidFill>
                  <a:schemeClr val="tx1"/>
                </a:solidFill>
              </a:defRPr>
            </a:lvl1pPr>
            <a:lvl2pPr marL="317500" indent="0">
              <a:lnSpc>
                <a:spcPct val="100000"/>
              </a:lnSpc>
              <a:buNone/>
              <a:defRPr sz="1800" i="1">
                <a:solidFill>
                  <a:schemeClr val="bg1"/>
                </a:solidFill>
              </a:defRPr>
            </a:lvl2pPr>
            <a:lvl3pPr marL="635000" indent="0">
              <a:lnSpc>
                <a:spcPct val="100000"/>
              </a:lnSpc>
              <a:buNone/>
              <a:defRPr sz="1800" i="1">
                <a:solidFill>
                  <a:schemeClr val="bg1"/>
                </a:solidFill>
              </a:defRPr>
            </a:lvl3pPr>
            <a:lvl4pPr marL="952500" indent="0">
              <a:lnSpc>
                <a:spcPct val="100000"/>
              </a:lnSpc>
              <a:buNone/>
              <a:defRPr sz="1800" i="1">
                <a:solidFill>
                  <a:schemeClr val="bg1"/>
                </a:solidFill>
              </a:defRPr>
            </a:lvl4pPr>
            <a:lvl5pPr marL="1270000" indent="0">
              <a:lnSpc>
                <a:spcPct val="100000"/>
              </a:lnSpc>
              <a:buNone/>
              <a:defRPr sz="1800" i="1">
                <a:solidFill>
                  <a:schemeClr val="bg1"/>
                </a:solidFill>
              </a:defRPr>
            </a:lvl5pPr>
          </a:lstStyle>
          <a:p>
            <a:pPr lvl="0"/>
            <a:r>
              <a:rPr lang="da-DK" dirty="0"/>
              <a:t>Tekst</a:t>
            </a:r>
          </a:p>
        </p:txBody>
      </p:sp>
      <p:sp>
        <p:nvSpPr>
          <p:cNvPr id="16" name="Pladsholder til tekst 9">
            <a:extLst>
              <a:ext uri="{FF2B5EF4-FFF2-40B4-BE49-F238E27FC236}">
                <a16:creationId xmlns:a16="http://schemas.microsoft.com/office/drawing/2014/main" id="{E62AFFDE-48D9-2A4D-B496-F373C1FEE061}"/>
              </a:ext>
            </a:extLst>
          </p:cNvPr>
          <p:cNvSpPr>
            <a:spLocks noGrp="1"/>
          </p:cNvSpPr>
          <p:nvPr>
            <p:ph type="body" sz="quarter" idx="13" hasCustomPrompt="1"/>
          </p:nvPr>
        </p:nvSpPr>
        <p:spPr>
          <a:xfrm>
            <a:off x="8326717" y="5045124"/>
            <a:ext cx="3274498" cy="694511"/>
          </a:xfrm>
        </p:spPr>
        <p:txBody>
          <a:bodyPr anchor="t">
            <a:noAutofit/>
          </a:bodyPr>
          <a:lstStyle>
            <a:lvl1pPr marL="0" indent="0" algn="r">
              <a:lnSpc>
                <a:spcPct val="100000"/>
              </a:lnSpc>
              <a:buNone/>
              <a:defRPr sz="1200" i="0" spc="0">
                <a:solidFill>
                  <a:schemeClr val="tx1"/>
                </a:solidFill>
              </a:defRPr>
            </a:lvl1pPr>
            <a:lvl2pPr marL="317500" indent="0">
              <a:lnSpc>
                <a:spcPct val="100000"/>
              </a:lnSpc>
              <a:buNone/>
              <a:defRPr sz="1200" i="1" spc="0">
                <a:solidFill>
                  <a:schemeClr val="tx1"/>
                </a:solidFill>
              </a:defRPr>
            </a:lvl2pPr>
            <a:lvl3pPr marL="635000" indent="0">
              <a:lnSpc>
                <a:spcPct val="100000"/>
              </a:lnSpc>
              <a:buNone/>
              <a:defRPr sz="1200" i="1" spc="0">
                <a:solidFill>
                  <a:schemeClr val="tx1"/>
                </a:solidFill>
              </a:defRPr>
            </a:lvl3pPr>
            <a:lvl4pPr marL="952500" indent="0">
              <a:lnSpc>
                <a:spcPct val="100000"/>
              </a:lnSpc>
              <a:buNone/>
              <a:defRPr sz="1200" i="1" spc="0">
                <a:solidFill>
                  <a:schemeClr val="tx1"/>
                </a:solidFill>
              </a:defRPr>
            </a:lvl4pPr>
            <a:lvl5pPr marL="1270000" indent="0">
              <a:lnSpc>
                <a:spcPct val="100000"/>
              </a:lnSpc>
              <a:buNone/>
              <a:defRPr sz="1200" i="1" spc="0">
                <a:solidFill>
                  <a:schemeClr val="tx1"/>
                </a:solidFill>
              </a:defRPr>
            </a:lvl5pPr>
          </a:lstStyle>
          <a:p>
            <a:pPr lvl="0"/>
            <a:r>
              <a:rPr lang="da-DK" dirty="0"/>
              <a:t>Tekst</a:t>
            </a:r>
          </a:p>
        </p:txBody>
      </p:sp>
      <p:sp>
        <p:nvSpPr>
          <p:cNvPr id="11" name="Pladsholder til tekst 2">
            <a:extLst>
              <a:ext uri="{FF2B5EF4-FFF2-40B4-BE49-F238E27FC236}">
                <a16:creationId xmlns:a16="http://schemas.microsoft.com/office/drawing/2014/main" id="{77B2E16E-59F3-5048-9CC5-40F4F2A301CB}"/>
              </a:ext>
            </a:extLst>
          </p:cNvPr>
          <p:cNvSpPr>
            <a:spLocks noGrp="1"/>
          </p:cNvSpPr>
          <p:nvPr>
            <p:ph type="body" sz="quarter" idx="14" hasCustomPrompt="1"/>
          </p:nvPr>
        </p:nvSpPr>
        <p:spPr>
          <a:xfrm>
            <a:off x="686299" y="2997868"/>
            <a:ext cx="5121359" cy="3161632"/>
          </a:xfrm>
        </p:spPr>
        <p:txBody>
          <a:bodyPr anchor="t">
            <a:noAutofit/>
          </a:bodyPr>
          <a:lstStyle>
            <a:lvl1pPr marL="0" indent="0">
              <a:lnSpc>
                <a:spcPct val="100000"/>
              </a:lnSpc>
              <a:buFontTx/>
              <a:buNone/>
              <a:defRPr sz="1800"/>
            </a:lvl1pPr>
            <a:lvl2pPr marL="317500" indent="0">
              <a:lnSpc>
                <a:spcPct val="100000"/>
              </a:lnSpc>
              <a:buFontTx/>
              <a:buNone/>
              <a:defRPr sz="1800"/>
            </a:lvl2pPr>
            <a:lvl3pPr marL="635000" indent="0">
              <a:lnSpc>
                <a:spcPct val="100000"/>
              </a:lnSpc>
              <a:buFontTx/>
              <a:buNone/>
              <a:defRPr sz="1800"/>
            </a:lvl3pPr>
            <a:lvl4pPr marL="952500" indent="0">
              <a:lnSpc>
                <a:spcPct val="100000"/>
              </a:lnSpc>
              <a:buFontTx/>
              <a:buNone/>
              <a:defRPr sz="1800"/>
            </a:lvl4pPr>
            <a:lvl5pPr marL="1270000" indent="0">
              <a:lnSpc>
                <a:spcPct val="100000"/>
              </a:lnSpc>
              <a:buFontTx/>
              <a:buNone/>
              <a:defRPr sz="1800"/>
            </a:lvl5pPr>
          </a:lstStyle>
          <a:p>
            <a:pPr lvl="0"/>
            <a:r>
              <a:rPr lang="da-DK" dirty="0"/>
              <a:t>Tekst</a:t>
            </a:r>
          </a:p>
        </p:txBody>
      </p:sp>
      <p:pic>
        <p:nvPicPr>
          <p:cNvPr id="17" name="Grafik 16">
            <a:extLst>
              <a:ext uri="{FF2B5EF4-FFF2-40B4-BE49-F238E27FC236}">
                <a16:creationId xmlns:a16="http://schemas.microsoft.com/office/drawing/2014/main" id="{2645C317-1370-E445-AFAA-9E7F198801F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694319" y="5936036"/>
            <a:ext cx="1078582" cy="739028"/>
          </a:xfrm>
          <a:prstGeom prst="rect">
            <a:avLst/>
          </a:prstGeom>
        </p:spPr>
      </p:pic>
      <p:pic>
        <p:nvPicPr>
          <p:cNvPr id="9" name="Billede 8">
            <a:extLst>
              <a:ext uri="{FF2B5EF4-FFF2-40B4-BE49-F238E27FC236}">
                <a16:creationId xmlns:a16="http://schemas.microsoft.com/office/drawing/2014/main" id="{A601C22B-39EF-443A-A28D-19593B16A970}"/>
              </a:ext>
            </a:extLst>
          </p:cNvPr>
          <p:cNvPicPr>
            <a:picLocks noChangeAspect="1"/>
          </p:cNvPicPr>
          <p:nvPr/>
        </p:nvPicPr>
        <p:blipFill>
          <a:blip r:embed="rId2"/>
          <a:stretch>
            <a:fillRect/>
          </a:stretch>
        </p:blipFill>
        <p:spPr>
          <a:xfrm>
            <a:off x="6967320" y="1018083"/>
            <a:ext cx="773696" cy="590608"/>
          </a:xfrm>
          <a:prstGeom prst="rect">
            <a:avLst/>
          </a:prstGeom>
        </p:spPr>
      </p:pic>
      <p:sp>
        <p:nvSpPr>
          <p:cNvPr id="2" name="Titel 1"/>
          <p:cNvSpPr>
            <a:spLocks noGrp="1"/>
          </p:cNvSpPr>
          <p:nvPr>
            <p:ph type="title" hasCustomPrompt="1"/>
          </p:nvPr>
        </p:nvSpPr>
        <p:spPr>
          <a:xfrm>
            <a:off x="686299" y="680293"/>
            <a:ext cx="5121359" cy="2185604"/>
          </a:xfrm>
        </p:spPr>
        <p:txBody>
          <a:bodyPr/>
          <a:lstStyle>
            <a:lvl1pPr>
              <a:defRPr/>
            </a:lvl1pPr>
          </a:lstStyle>
          <a:p>
            <a:r>
              <a:rPr lang="da-DK" dirty="0"/>
              <a:t>Overskrift</a:t>
            </a:r>
          </a:p>
        </p:txBody>
      </p:sp>
      <p:pic>
        <p:nvPicPr>
          <p:cNvPr id="3" name="Billede 2">
            <a:extLst>
              <a:ext uri="{FF2B5EF4-FFF2-40B4-BE49-F238E27FC236}">
                <a16:creationId xmlns:a16="http://schemas.microsoft.com/office/drawing/2014/main" id="{3208EA9F-8823-486E-5881-D9942222E351}"/>
              </a:ext>
            </a:extLst>
          </p:cNvPr>
          <p:cNvPicPr>
            <a:picLocks noChangeAspect="1"/>
          </p:cNvPicPr>
          <p:nvPr/>
        </p:nvPicPr>
        <p:blipFill>
          <a:blip r:embed="rId2"/>
          <a:stretch>
            <a:fillRect/>
          </a:stretch>
        </p:blipFill>
        <p:spPr>
          <a:xfrm>
            <a:off x="6967320" y="1018083"/>
            <a:ext cx="773696" cy="590608"/>
          </a:xfrm>
          <a:prstGeom prst="rect">
            <a:avLst/>
          </a:prstGeom>
        </p:spPr>
      </p:pic>
      <p:pic>
        <p:nvPicPr>
          <p:cNvPr id="4" name="Grafik 3">
            <a:extLst>
              <a:ext uri="{FF2B5EF4-FFF2-40B4-BE49-F238E27FC236}">
                <a16:creationId xmlns:a16="http://schemas.microsoft.com/office/drawing/2014/main" id="{1FE1D801-626F-CAE9-AEAF-F0C58D1C1E47}"/>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694319" y="5936036"/>
            <a:ext cx="1078582" cy="739028"/>
          </a:xfrm>
          <a:prstGeom prst="rect">
            <a:avLst/>
          </a:prstGeom>
        </p:spPr>
      </p:pic>
      <p:pic>
        <p:nvPicPr>
          <p:cNvPr id="7" name="Billede 6">
            <a:extLst>
              <a:ext uri="{FF2B5EF4-FFF2-40B4-BE49-F238E27FC236}">
                <a16:creationId xmlns:a16="http://schemas.microsoft.com/office/drawing/2014/main" id="{A6EED5D5-937D-BD6F-54FF-21EAA356F3FC}"/>
              </a:ext>
            </a:extLst>
          </p:cNvPr>
          <p:cNvPicPr>
            <a:picLocks noChangeAspect="1"/>
          </p:cNvPicPr>
          <p:nvPr userDrawn="1"/>
        </p:nvPicPr>
        <p:blipFill>
          <a:blip r:embed="rId2"/>
          <a:stretch>
            <a:fillRect/>
          </a:stretch>
        </p:blipFill>
        <p:spPr>
          <a:xfrm>
            <a:off x="6967320" y="1018083"/>
            <a:ext cx="773696" cy="590608"/>
          </a:xfrm>
          <a:prstGeom prst="rect">
            <a:avLst/>
          </a:prstGeom>
        </p:spPr>
      </p:pic>
    </p:spTree>
    <p:extLst>
      <p:ext uri="{BB962C8B-B14F-4D97-AF65-F5344CB8AC3E}">
        <p14:creationId xmlns:p14="http://schemas.microsoft.com/office/powerpoint/2010/main" val="1686154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itat og tekst,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033FFDA-F6A6-7C51-949F-75B8E6F2A01C}"/>
              </a:ext>
            </a:extLst>
          </p:cNvPr>
          <p:cNvSpPr/>
          <p:nvPr/>
        </p:nvSpPr>
        <p:spPr>
          <a:xfrm>
            <a:off x="0" y="0"/>
            <a:ext cx="6172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Billede 5">
            <a:extLst>
              <a:ext uri="{FF2B5EF4-FFF2-40B4-BE49-F238E27FC236}">
                <a16:creationId xmlns:a16="http://schemas.microsoft.com/office/drawing/2014/main" id="{2A4820CB-DDF5-0A4F-A393-ACAFC311D70B}"/>
              </a:ext>
            </a:extLst>
          </p:cNvPr>
          <p:cNvPicPr>
            <a:picLocks noChangeAspect="1"/>
          </p:cNvPicPr>
          <p:nvPr/>
        </p:nvPicPr>
        <p:blipFill>
          <a:blip r:embed="rId2"/>
          <a:stretch>
            <a:fillRect/>
          </a:stretch>
        </p:blipFill>
        <p:spPr>
          <a:xfrm>
            <a:off x="686298" y="959028"/>
            <a:ext cx="831850" cy="635000"/>
          </a:xfrm>
          <a:prstGeom prst="rect">
            <a:avLst/>
          </a:prstGeom>
        </p:spPr>
      </p:pic>
      <p:sp>
        <p:nvSpPr>
          <p:cNvPr id="10" name="Pladsholder til tekst 9">
            <a:extLst>
              <a:ext uri="{FF2B5EF4-FFF2-40B4-BE49-F238E27FC236}">
                <a16:creationId xmlns:a16="http://schemas.microsoft.com/office/drawing/2014/main" id="{EAE0C3AE-9D98-754E-953D-3A08E6C35DAE}"/>
              </a:ext>
            </a:extLst>
          </p:cNvPr>
          <p:cNvSpPr>
            <a:spLocks noGrp="1"/>
          </p:cNvSpPr>
          <p:nvPr>
            <p:ph type="body" sz="quarter" idx="10"/>
          </p:nvPr>
        </p:nvSpPr>
        <p:spPr>
          <a:xfrm>
            <a:off x="998538" y="2002815"/>
            <a:ext cx="4096544" cy="3037681"/>
          </a:xfrm>
        </p:spPr>
        <p:txBody>
          <a:bodyPr anchor="ctr">
            <a:noAutofit/>
          </a:bodyPr>
          <a:lstStyle>
            <a:lvl1pPr marL="0" indent="0">
              <a:lnSpc>
                <a:spcPct val="100000"/>
              </a:lnSpc>
              <a:buNone/>
              <a:defRPr sz="1800" i="1">
                <a:solidFill>
                  <a:schemeClr val="bg1"/>
                </a:solidFill>
              </a:defRPr>
            </a:lvl1pPr>
            <a:lvl2pPr marL="317500" indent="0">
              <a:lnSpc>
                <a:spcPct val="100000"/>
              </a:lnSpc>
              <a:buNone/>
              <a:defRPr sz="1800" i="1">
                <a:solidFill>
                  <a:schemeClr val="bg1"/>
                </a:solidFill>
              </a:defRPr>
            </a:lvl2pPr>
            <a:lvl3pPr marL="635000" indent="0">
              <a:lnSpc>
                <a:spcPct val="100000"/>
              </a:lnSpc>
              <a:buNone/>
              <a:defRPr sz="1800" i="1">
                <a:solidFill>
                  <a:schemeClr val="bg1"/>
                </a:solidFill>
              </a:defRPr>
            </a:lvl3pPr>
            <a:lvl4pPr marL="952500" indent="0">
              <a:lnSpc>
                <a:spcPct val="100000"/>
              </a:lnSpc>
              <a:buNone/>
              <a:defRPr sz="1800" i="1">
                <a:solidFill>
                  <a:schemeClr val="bg1"/>
                </a:solidFill>
              </a:defRPr>
            </a:lvl4pPr>
            <a:lvl5pPr marL="1270000" indent="0">
              <a:lnSpc>
                <a:spcPct val="100000"/>
              </a:lnSpc>
              <a:buNone/>
              <a:defRPr sz="1800" i="1">
                <a:solidFill>
                  <a:schemeClr val="bg1"/>
                </a:solidFill>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5" name="Pladsholder til tekst 9">
            <a:extLst>
              <a:ext uri="{FF2B5EF4-FFF2-40B4-BE49-F238E27FC236}">
                <a16:creationId xmlns:a16="http://schemas.microsoft.com/office/drawing/2014/main" id="{E1C44A7D-D1D7-3346-A219-2FD991B9BD25}"/>
              </a:ext>
            </a:extLst>
          </p:cNvPr>
          <p:cNvSpPr>
            <a:spLocks noGrp="1"/>
          </p:cNvSpPr>
          <p:nvPr>
            <p:ph type="body" sz="quarter" idx="12"/>
          </p:nvPr>
        </p:nvSpPr>
        <p:spPr>
          <a:xfrm>
            <a:off x="1830346" y="5040497"/>
            <a:ext cx="3274498" cy="694511"/>
          </a:xfrm>
        </p:spPr>
        <p:txBody>
          <a:bodyPr anchor="t">
            <a:noAutofit/>
          </a:bodyPr>
          <a:lstStyle>
            <a:lvl1pPr marL="0" indent="0" algn="r">
              <a:lnSpc>
                <a:spcPct val="100000"/>
              </a:lnSpc>
              <a:buNone/>
              <a:defRPr sz="1200" i="0" spc="0">
                <a:solidFill>
                  <a:schemeClr val="bg1"/>
                </a:solidFill>
              </a:defRPr>
            </a:lvl1pPr>
            <a:lvl2pPr marL="317500" indent="0">
              <a:lnSpc>
                <a:spcPct val="100000"/>
              </a:lnSpc>
              <a:buNone/>
              <a:defRPr sz="1200" i="1" spc="0">
                <a:solidFill>
                  <a:schemeClr val="tx1"/>
                </a:solidFill>
              </a:defRPr>
            </a:lvl2pPr>
            <a:lvl3pPr marL="635000" indent="0">
              <a:lnSpc>
                <a:spcPct val="100000"/>
              </a:lnSpc>
              <a:buNone/>
              <a:defRPr sz="1200" i="1" spc="0">
                <a:solidFill>
                  <a:schemeClr val="tx1"/>
                </a:solidFill>
              </a:defRPr>
            </a:lvl3pPr>
            <a:lvl4pPr marL="952500" indent="0">
              <a:lnSpc>
                <a:spcPct val="100000"/>
              </a:lnSpc>
              <a:buNone/>
              <a:defRPr sz="1200" i="1" spc="0">
                <a:solidFill>
                  <a:schemeClr val="tx1"/>
                </a:solidFill>
              </a:defRPr>
            </a:lvl4pPr>
            <a:lvl5pPr marL="1270000" indent="0">
              <a:lnSpc>
                <a:spcPct val="100000"/>
              </a:lnSpc>
              <a:buNone/>
              <a:defRPr sz="1200" i="1" spc="0">
                <a:solidFill>
                  <a:schemeClr val="tx1"/>
                </a:solidFill>
              </a:defRPr>
            </a:lvl5pPr>
          </a:lstStyle>
          <a:p>
            <a:pPr lvl="0"/>
            <a:r>
              <a:rPr lang="da-DK" smtClean="0"/>
              <a:t>Rediger typografien i masterens</a:t>
            </a:r>
          </a:p>
        </p:txBody>
      </p:sp>
      <p:sp>
        <p:nvSpPr>
          <p:cNvPr id="11" name="Pladsholder til tekst 2">
            <a:extLst>
              <a:ext uri="{FF2B5EF4-FFF2-40B4-BE49-F238E27FC236}">
                <a16:creationId xmlns:a16="http://schemas.microsoft.com/office/drawing/2014/main" id="{809C92F7-76CE-0B4D-A7E8-FF7F7D402355}"/>
              </a:ext>
            </a:extLst>
          </p:cNvPr>
          <p:cNvSpPr>
            <a:spLocks noGrp="1"/>
          </p:cNvSpPr>
          <p:nvPr>
            <p:ph type="body" sz="quarter" idx="14" hasCustomPrompt="1"/>
          </p:nvPr>
        </p:nvSpPr>
        <p:spPr>
          <a:xfrm>
            <a:off x="6665814" y="2931574"/>
            <a:ext cx="4806256" cy="3004463"/>
          </a:xfrm>
        </p:spPr>
        <p:txBody>
          <a:bodyPr anchor="t">
            <a:noAutofit/>
          </a:bodyPr>
          <a:lstStyle>
            <a:lvl1pPr marL="0" indent="0">
              <a:lnSpc>
                <a:spcPct val="100000"/>
              </a:lnSpc>
              <a:buFontTx/>
              <a:buNone/>
              <a:defRPr sz="1800"/>
            </a:lvl1pPr>
            <a:lvl2pPr marL="317500" indent="0">
              <a:lnSpc>
                <a:spcPct val="100000"/>
              </a:lnSpc>
              <a:buFontTx/>
              <a:buNone/>
              <a:defRPr sz="1800"/>
            </a:lvl2pPr>
            <a:lvl3pPr marL="635000" indent="0">
              <a:lnSpc>
                <a:spcPct val="100000"/>
              </a:lnSpc>
              <a:buFontTx/>
              <a:buNone/>
              <a:defRPr sz="1800"/>
            </a:lvl3pPr>
            <a:lvl4pPr marL="952500" indent="0">
              <a:lnSpc>
                <a:spcPct val="100000"/>
              </a:lnSpc>
              <a:buFontTx/>
              <a:buNone/>
              <a:defRPr sz="1800"/>
            </a:lvl4pPr>
            <a:lvl5pPr marL="1270000" indent="0">
              <a:lnSpc>
                <a:spcPct val="100000"/>
              </a:lnSpc>
              <a:buFontTx/>
              <a:buNone/>
              <a:defRPr sz="1800"/>
            </a:lvl5pPr>
          </a:lstStyle>
          <a:p>
            <a:pPr lvl="0"/>
            <a:r>
              <a:rPr lang="da-DK" dirty="0"/>
              <a:t>Tekst</a:t>
            </a:r>
          </a:p>
        </p:txBody>
      </p:sp>
      <p:pic>
        <p:nvPicPr>
          <p:cNvPr id="17" name="Grafik 16">
            <a:extLst>
              <a:ext uri="{FF2B5EF4-FFF2-40B4-BE49-F238E27FC236}">
                <a16:creationId xmlns:a16="http://schemas.microsoft.com/office/drawing/2014/main" id="{C5827F75-33EF-B449-A845-9F6B0DBAC8C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694319" y="5936036"/>
            <a:ext cx="1078582" cy="739028"/>
          </a:xfrm>
          <a:prstGeom prst="rect">
            <a:avLst/>
          </a:prstGeom>
        </p:spPr>
      </p:pic>
      <p:pic>
        <p:nvPicPr>
          <p:cNvPr id="13" name="Billede 12">
            <a:extLst>
              <a:ext uri="{FF2B5EF4-FFF2-40B4-BE49-F238E27FC236}">
                <a16:creationId xmlns:a16="http://schemas.microsoft.com/office/drawing/2014/main" id="{EC4756BF-C93F-41F4-B97F-8F984FEBB241}"/>
              </a:ext>
            </a:extLst>
          </p:cNvPr>
          <p:cNvPicPr>
            <a:picLocks noChangeAspect="1"/>
          </p:cNvPicPr>
          <p:nvPr/>
        </p:nvPicPr>
        <p:blipFill>
          <a:blip r:embed="rId2"/>
          <a:stretch>
            <a:fillRect/>
          </a:stretch>
        </p:blipFill>
        <p:spPr>
          <a:xfrm>
            <a:off x="686298" y="959028"/>
            <a:ext cx="831850" cy="635000"/>
          </a:xfrm>
          <a:prstGeom prst="rect">
            <a:avLst/>
          </a:prstGeom>
        </p:spPr>
      </p:pic>
      <p:sp>
        <p:nvSpPr>
          <p:cNvPr id="3" name="Titel 2"/>
          <p:cNvSpPr>
            <a:spLocks noGrp="1"/>
          </p:cNvSpPr>
          <p:nvPr>
            <p:ph type="title" hasCustomPrompt="1"/>
          </p:nvPr>
        </p:nvSpPr>
        <p:spPr>
          <a:xfrm>
            <a:off x="6665813" y="507990"/>
            <a:ext cx="4806256" cy="2172077"/>
          </a:xfrm>
        </p:spPr>
        <p:txBody>
          <a:bodyPr/>
          <a:lstStyle>
            <a:lvl1pPr>
              <a:defRPr/>
            </a:lvl1pPr>
          </a:lstStyle>
          <a:p>
            <a:r>
              <a:rPr lang="da-DK" dirty="0"/>
              <a:t>Overskrift</a:t>
            </a:r>
          </a:p>
        </p:txBody>
      </p:sp>
      <p:pic>
        <p:nvPicPr>
          <p:cNvPr id="5" name="Billede 4">
            <a:extLst>
              <a:ext uri="{FF2B5EF4-FFF2-40B4-BE49-F238E27FC236}">
                <a16:creationId xmlns:a16="http://schemas.microsoft.com/office/drawing/2014/main" id="{C5B82105-EBFD-7D8D-EAE3-BCE8BE8E4FAB}"/>
              </a:ext>
            </a:extLst>
          </p:cNvPr>
          <p:cNvPicPr>
            <a:picLocks noChangeAspect="1"/>
          </p:cNvPicPr>
          <p:nvPr/>
        </p:nvPicPr>
        <p:blipFill>
          <a:blip r:embed="rId2"/>
          <a:stretch>
            <a:fillRect/>
          </a:stretch>
        </p:blipFill>
        <p:spPr>
          <a:xfrm>
            <a:off x="686298" y="959028"/>
            <a:ext cx="831850" cy="635000"/>
          </a:xfrm>
          <a:prstGeom prst="rect">
            <a:avLst/>
          </a:prstGeom>
        </p:spPr>
      </p:pic>
      <p:sp>
        <p:nvSpPr>
          <p:cNvPr id="2" name="Rektangel 1">
            <a:extLst>
              <a:ext uri="{FF2B5EF4-FFF2-40B4-BE49-F238E27FC236}">
                <a16:creationId xmlns:a16="http://schemas.microsoft.com/office/drawing/2014/main" id="{FDD18D72-C323-DAE9-0E24-20A584028878}"/>
              </a:ext>
            </a:extLst>
          </p:cNvPr>
          <p:cNvSpPr/>
          <p:nvPr userDrawn="1"/>
        </p:nvSpPr>
        <p:spPr>
          <a:xfrm>
            <a:off x="0" y="0"/>
            <a:ext cx="6172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fik 3">
            <a:extLst>
              <a:ext uri="{FF2B5EF4-FFF2-40B4-BE49-F238E27FC236}">
                <a16:creationId xmlns:a16="http://schemas.microsoft.com/office/drawing/2014/main" id="{7D93BE0E-532C-D1B8-EFF7-4EBFF4EE8F29}"/>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694319" y="5936036"/>
            <a:ext cx="1078582" cy="739028"/>
          </a:xfrm>
          <a:prstGeom prst="rect">
            <a:avLst/>
          </a:prstGeom>
        </p:spPr>
      </p:pic>
      <p:pic>
        <p:nvPicPr>
          <p:cNvPr id="8" name="Billede 7">
            <a:extLst>
              <a:ext uri="{FF2B5EF4-FFF2-40B4-BE49-F238E27FC236}">
                <a16:creationId xmlns:a16="http://schemas.microsoft.com/office/drawing/2014/main" id="{7C835D2C-11E7-652C-0D13-1AA849EC8252}"/>
              </a:ext>
            </a:extLst>
          </p:cNvPr>
          <p:cNvPicPr>
            <a:picLocks noChangeAspect="1"/>
          </p:cNvPicPr>
          <p:nvPr userDrawn="1"/>
        </p:nvPicPr>
        <p:blipFill>
          <a:blip r:embed="rId2"/>
          <a:stretch>
            <a:fillRect/>
          </a:stretch>
        </p:blipFill>
        <p:spPr>
          <a:xfrm>
            <a:off x="686298" y="959028"/>
            <a:ext cx="831850" cy="635000"/>
          </a:xfrm>
          <a:prstGeom prst="rect">
            <a:avLst/>
          </a:prstGeom>
        </p:spPr>
      </p:pic>
    </p:spTree>
    <p:extLst>
      <p:ext uri="{BB962C8B-B14F-4D97-AF65-F5344CB8AC3E}">
        <p14:creationId xmlns:p14="http://schemas.microsoft.com/office/powerpoint/2010/main" val="3068632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 fuld s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B12C65F-DFF7-A34C-A544-6951E74CEC9A}"/>
              </a:ext>
            </a:extLst>
          </p:cNvPr>
          <p:cNvPicPr>
            <a:picLocks noChangeAspect="1"/>
          </p:cNvPicPr>
          <p:nvPr/>
        </p:nvPicPr>
        <p:blipFill>
          <a:blip r:embed="rId2"/>
          <a:stretch>
            <a:fillRect/>
          </a:stretch>
        </p:blipFill>
        <p:spPr>
          <a:xfrm>
            <a:off x="1380802" y="1028457"/>
            <a:ext cx="948581" cy="724108"/>
          </a:xfrm>
          <a:prstGeom prst="rect">
            <a:avLst/>
          </a:prstGeom>
        </p:spPr>
      </p:pic>
      <p:sp>
        <p:nvSpPr>
          <p:cNvPr id="14" name="Pladsholder til tekst 9">
            <a:extLst>
              <a:ext uri="{FF2B5EF4-FFF2-40B4-BE49-F238E27FC236}">
                <a16:creationId xmlns:a16="http://schemas.microsoft.com/office/drawing/2014/main" id="{1955B6B8-6351-CA4D-99A6-041DE82D86B8}"/>
              </a:ext>
            </a:extLst>
          </p:cNvPr>
          <p:cNvSpPr>
            <a:spLocks noGrp="1"/>
          </p:cNvSpPr>
          <p:nvPr>
            <p:ph type="body" sz="quarter" idx="11" hasCustomPrompt="1"/>
          </p:nvPr>
        </p:nvSpPr>
        <p:spPr>
          <a:xfrm>
            <a:off x="2329383" y="1978205"/>
            <a:ext cx="7533234" cy="3037681"/>
          </a:xfrm>
        </p:spPr>
        <p:txBody>
          <a:bodyPr anchor="ctr">
            <a:noAutofit/>
          </a:bodyPr>
          <a:lstStyle>
            <a:lvl1pPr marL="0" indent="0">
              <a:lnSpc>
                <a:spcPct val="100000"/>
              </a:lnSpc>
              <a:buNone/>
              <a:defRPr sz="1800" i="1">
                <a:solidFill>
                  <a:schemeClr val="tx1"/>
                </a:solidFill>
              </a:defRPr>
            </a:lvl1pPr>
            <a:lvl2pPr marL="317500" indent="0">
              <a:lnSpc>
                <a:spcPct val="100000"/>
              </a:lnSpc>
              <a:buNone/>
              <a:defRPr sz="1800" i="1">
                <a:solidFill>
                  <a:schemeClr val="bg1"/>
                </a:solidFill>
              </a:defRPr>
            </a:lvl2pPr>
            <a:lvl3pPr marL="635000" indent="0">
              <a:lnSpc>
                <a:spcPct val="100000"/>
              </a:lnSpc>
              <a:buNone/>
              <a:defRPr sz="1800" i="1">
                <a:solidFill>
                  <a:schemeClr val="bg1"/>
                </a:solidFill>
              </a:defRPr>
            </a:lvl3pPr>
            <a:lvl4pPr marL="952500" indent="0">
              <a:lnSpc>
                <a:spcPct val="100000"/>
              </a:lnSpc>
              <a:buNone/>
              <a:defRPr sz="1800" i="1">
                <a:solidFill>
                  <a:schemeClr val="bg1"/>
                </a:solidFill>
              </a:defRPr>
            </a:lvl4pPr>
            <a:lvl5pPr marL="1270000" indent="0">
              <a:lnSpc>
                <a:spcPct val="100000"/>
              </a:lnSpc>
              <a:buNone/>
              <a:defRPr sz="1800" i="1">
                <a:solidFill>
                  <a:schemeClr val="bg1"/>
                </a:solidFill>
              </a:defRPr>
            </a:lvl5pPr>
          </a:lstStyle>
          <a:p>
            <a:pPr lvl="0"/>
            <a:r>
              <a:rPr lang="da-DK" dirty="0"/>
              <a:t>Tekst</a:t>
            </a:r>
          </a:p>
        </p:txBody>
      </p:sp>
      <p:sp>
        <p:nvSpPr>
          <p:cNvPr id="16" name="Pladsholder til tekst 9">
            <a:extLst>
              <a:ext uri="{FF2B5EF4-FFF2-40B4-BE49-F238E27FC236}">
                <a16:creationId xmlns:a16="http://schemas.microsoft.com/office/drawing/2014/main" id="{E62AFFDE-48D9-2A4D-B496-F373C1FEE061}"/>
              </a:ext>
            </a:extLst>
          </p:cNvPr>
          <p:cNvSpPr>
            <a:spLocks noGrp="1"/>
          </p:cNvSpPr>
          <p:nvPr>
            <p:ph type="body" sz="quarter" idx="13" hasCustomPrompt="1"/>
          </p:nvPr>
        </p:nvSpPr>
        <p:spPr>
          <a:xfrm>
            <a:off x="3841063" y="5241526"/>
            <a:ext cx="6021554" cy="694511"/>
          </a:xfrm>
        </p:spPr>
        <p:txBody>
          <a:bodyPr anchor="t">
            <a:noAutofit/>
          </a:bodyPr>
          <a:lstStyle>
            <a:lvl1pPr marL="0" indent="0" algn="r">
              <a:lnSpc>
                <a:spcPct val="100000"/>
              </a:lnSpc>
              <a:buNone/>
              <a:defRPr sz="1200" i="0" spc="0">
                <a:solidFill>
                  <a:schemeClr val="tx1"/>
                </a:solidFill>
              </a:defRPr>
            </a:lvl1pPr>
            <a:lvl2pPr marL="317500" indent="0">
              <a:lnSpc>
                <a:spcPct val="100000"/>
              </a:lnSpc>
              <a:buNone/>
              <a:defRPr sz="1200" i="1" spc="0">
                <a:solidFill>
                  <a:schemeClr val="tx1"/>
                </a:solidFill>
              </a:defRPr>
            </a:lvl2pPr>
            <a:lvl3pPr marL="635000" indent="0">
              <a:lnSpc>
                <a:spcPct val="100000"/>
              </a:lnSpc>
              <a:buNone/>
              <a:defRPr sz="1200" i="1" spc="0">
                <a:solidFill>
                  <a:schemeClr val="tx1"/>
                </a:solidFill>
              </a:defRPr>
            </a:lvl3pPr>
            <a:lvl4pPr marL="952500" indent="0">
              <a:lnSpc>
                <a:spcPct val="100000"/>
              </a:lnSpc>
              <a:buNone/>
              <a:defRPr sz="1200" i="1" spc="0">
                <a:solidFill>
                  <a:schemeClr val="tx1"/>
                </a:solidFill>
              </a:defRPr>
            </a:lvl4pPr>
            <a:lvl5pPr marL="1270000" indent="0">
              <a:lnSpc>
                <a:spcPct val="100000"/>
              </a:lnSpc>
              <a:buNone/>
              <a:defRPr sz="1200" i="1" spc="0">
                <a:solidFill>
                  <a:schemeClr val="tx1"/>
                </a:solidFill>
              </a:defRPr>
            </a:lvl5pPr>
          </a:lstStyle>
          <a:p>
            <a:pPr lvl="0"/>
            <a:r>
              <a:rPr lang="da-DK" dirty="0"/>
              <a:t>Tekst</a:t>
            </a:r>
          </a:p>
        </p:txBody>
      </p:sp>
      <p:pic>
        <p:nvPicPr>
          <p:cNvPr id="17" name="Grafik 16">
            <a:extLst>
              <a:ext uri="{FF2B5EF4-FFF2-40B4-BE49-F238E27FC236}">
                <a16:creationId xmlns:a16="http://schemas.microsoft.com/office/drawing/2014/main" id="{2645C317-1370-E445-AFAA-9E7F198801F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694319" y="5936036"/>
            <a:ext cx="1078582" cy="739028"/>
          </a:xfrm>
          <a:prstGeom prst="rect">
            <a:avLst/>
          </a:prstGeom>
        </p:spPr>
      </p:pic>
      <p:pic>
        <p:nvPicPr>
          <p:cNvPr id="2" name="Billede 1">
            <a:extLst>
              <a:ext uri="{FF2B5EF4-FFF2-40B4-BE49-F238E27FC236}">
                <a16:creationId xmlns:a16="http://schemas.microsoft.com/office/drawing/2014/main" id="{E80A1051-0452-6C87-B895-8C12A6C9E3EF}"/>
              </a:ext>
            </a:extLst>
          </p:cNvPr>
          <p:cNvPicPr>
            <a:picLocks noChangeAspect="1"/>
          </p:cNvPicPr>
          <p:nvPr userDrawn="1"/>
        </p:nvPicPr>
        <p:blipFill>
          <a:blip r:embed="rId2"/>
          <a:stretch>
            <a:fillRect/>
          </a:stretch>
        </p:blipFill>
        <p:spPr>
          <a:xfrm>
            <a:off x="1380802" y="1028457"/>
            <a:ext cx="948581" cy="724108"/>
          </a:xfrm>
          <a:prstGeom prst="rect">
            <a:avLst/>
          </a:prstGeom>
        </p:spPr>
      </p:pic>
      <p:pic>
        <p:nvPicPr>
          <p:cNvPr id="3" name="Grafik 2">
            <a:extLst>
              <a:ext uri="{FF2B5EF4-FFF2-40B4-BE49-F238E27FC236}">
                <a16:creationId xmlns:a16="http://schemas.microsoft.com/office/drawing/2014/main" id="{9350DF2C-9FA8-1098-48BB-BE261CB7A414}"/>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694319" y="5936036"/>
            <a:ext cx="1078582" cy="739028"/>
          </a:xfrm>
          <a:prstGeom prst="rect">
            <a:avLst/>
          </a:prstGeom>
        </p:spPr>
      </p:pic>
    </p:spTree>
    <p:extLst>
      <p:ext uri="{BB962C8B-B14F-4D97-AF65-F5344CB8AC3E}">
        <p14:creationId xmlns:p14="http://schemas.microsoft.com/office/powerpoint/2010/main" val="3800745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itat, billede og tekst,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6F0E7F6-220B-E089-131C-9F925DAA7E71}"/>
              </a:ext>
            </a:extLst>
          </p:cNvPr>
          <p:cNvSpPr/>
          <p:nvPr/>
        </p:nvSpPr>
        <p:spPr>
          <a:xfrm>
            <a:off x="0" y="0"/>
            <a:ext cx="5979319" cy="361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Billede 5">
            <a:extLst>
              <a:ext uri="{FF2B5EF4-FFF2-40B4-BE49-F238E27FC236}">
                <a16:creationId xmlns:a16="http://schemas.microsoft.com/office/drawing/2014/main" id="{2A4820CB-DDF5-0A4F-A393-ACAFC311D70B}"/>
              </a:ext>
            </a:extLst>
          </p:cNvPr>
          <p:cNvPicPr>
            <a:picLocks noChangeAspect="1"/>
          </p:cNvPicPr>
          <p:nvPr/>
        </p:nvPicPr>
        <p:blipFill>
          <a:blip r:embed="rId2"/>
          <a:stretch>
            <a:fillRect/>
          </a:stretch>
        </p:blipFill>
        <p:spPr>
          <a:xfrm>
            <a:off x="529431" y="462337"/>
            <a:ext cx="557164" cy="425316"/>
          </a:xfrm>
          <a:prstGeom prst="rect">
            <a:avLst/>
          </a:prstGeom>
        </p:spPr>
      </p:pic>
      <p:sp>
        <p:nvSpPr>
          <p:cNvPr id="10" name="Pladsholder til tekst 9">
            <a:extLst>
              <a:ext uri="{FF2B5EF4-FFF2-40B4-BE49-F238E27FC236}">
                <a16:creationId xmlns:a16="http://schemas.microsoft.com/office/drawing/2014/main" id="{EAE0C3AE-9D98-754E-953D-3A08E6C35DAE}"/>
              </a:ext>
            </a:extLst>
          </p:cNvPr>
          <p:cNvSpPr>
            <a:spLocks noGrp="1"/>
          </p:cNvSpPr>
          <p:nvPr>
            <p:ph type="body" sz="quarter" idx="10" hasCustomPrompt="1"/>
          </p:nvPr>
        </p:nvSpPr>
        <p:spPr>
          <a:xfrm>
            <a:off x="1198343" y="887652"/>
            <a:ext cx="4096544" cy="1822425"/>
          </a:xfrm>
        </p:spPr>
        <p:txBody>
          <a:bodyPr anchor="ctr">
            <a:noAutofit/>
          </a:bodyPr>
          <a:lstStyle>
            <a:lvl1pPr marL="0" indent="0">
              <a:lnSpc>
                <a:spcPct val="100000"/>
              </a:lnSpc>
              <a:buNone/>
              <a:defRPr sz="1800" i="1">
                <a:solidFill>
                  <a:schemeClr val="bg1"/>
                </a:solidFill>
              </a:defRPr>
            </a:lvl1pPr>
            <a:lvl2pPr marL="317500" indent="0">
              <a:lnSpc>
                <a:spcPct val="100000"/>
              </a:lnSpc>
              <a:buNone/>
              <a:defRPr sz="1800" i="1">
                <a:solidFill>
                  <a:schemeClr val="bg1"/>
                </a:solidFill>
              </a:defRPr>
            </a:lvl2pPr>
            <a:lvl3pPr marL="635000" indent="0">
              <a:lnSpc>
                <a:spcPct val="100000"/>
              </a:lnSpc>
              <a:buNone/>
              <a:defRPr sz="1800" i="1">
                <a:solidFill>
                  <a:schemeClr val="bg1"/>
                </a:solidFill>
              </a:defRPr>
            </a:lvl3pPr>
            <a:lvl4pPr marL="952500" indent="0">
              <a:lnSpc>
                <a:spcPct val="100000"/>
              </a:lnSpc>
              <a:buNone/>
              <a:defRPr sz="1800" i="1">
                <a:solidFill>
                  <a:schemeClr val="tx1"/>
                </a:solidFill>
              </a:defRPr>
            </a:lvl4pPr>
            <a:lvl5pPr marL="1270000" indent="0">
              <a:lnSpc>
                <a:spcPct val="100000"/>
              </a:lnSpc>
              <a:buNone/>
              <a:defRPr sz="1800" i="1">
                <a:solidFill>
                  <a:schemeClr val="tx1"/>
                </a:solidFill>
              </a:defRPr>
            </a:lvl5pPr>
          </a:lstStyle>
          <a:p>
            <a:pPr lvl="0"/>
            <a:r>
              <a:rPr lang="da-DK" dirty="0"/>
              <a:t>Tekst</a:t>
            </a:r>
          </a:p>
        </p:txBody>
      </p:sp>
      <p:sp>
        <p:nvSpPr>
          <p:cNvPr id="15" name="Pladsholder til tekst 9">
            <a:extLst>
              <a:ext uri="{FF2B5EF4-FFF2-40B4-BE49-F238E27FC236}">
                <a16:creationId xmlns:a16="http://schemas.microsoft.com/office/drawing/2014/main" id="{E1C44A7D-D1D7-3346-A219-2FD991B9BD25}"/>
              </a:ext>
            </a:extLst>
          </p:cNvPr>
          <p:cNvSpPr>
            <a:spLocks noGrp="1"/>
          </p:cNvSpPr>
          <p:nvPr>
            <p:ph type="body" sz="quarter" idx="12" hasCustomPrompt="1"/>
          </p:nvPr>
        </p:nvSpPr>
        <p:spPr>
          <a:xfrm>
            <a:off x="2020389" y="2710078"/>
            <a:ext cx="3274498" cy="694511"/>
          </a:xfrm>
        </p:spPr>
        <p:txBody>
          <a:bodyPr anchor="t">
            <a:noAutofit/>
          </a:bodyPr>
          <a:lstStyle>
            <a:lvl1pPr marL="0" indent="0" algn="r">
              <a:lnSpc>
                <a:spcPct val="100000"/>
              </a:lnSpc>
              <a:buNone/>
              <a:defRPr sz="1200" i="0" spc="0">
                <a:solidFill>
                  <a:schemeClr val="bg1"/>
                </a:solidFill>
              </a:defRPr>
            </a:lvl1pPr>
            <a:lvl2pPr marL="317500" indent="0">
              <a:lnSpc>
                <a:spcPct val="100000"/>
              </a:lnSpc>
              <a:buNone/>
              <a:defRPr sz="1200" i="1" spc="0">
                <a:solidFill>
                  <a:schemeClr val="tx1"/>
                </a:solidFill>
              </a:defRPr>
            </a:lvl2pPr>
            <a:lvl3pPr marL="635000" indent="0">
              <a:lnSpc>
                <a:spcPct val="100000"/>
              </a:lnSpc>
              <a:buNone/>
              <a:defRPr sz="1200" i="1" spc="0">
                <a:solidFill>
                  <a:schemeClr val="tx1"/>
                </a:solidFill>
              </a:defRPr>
            </a:lvl3pPr>
            <a:lvl4pPr marL="952500" indent="0">
              <a:lnSpc>
                <a:spcPct val="100000"/>
              </a:lnSpc>
              <a:buNone/>
              <a:defRPr sz="1200" i="1" spc="0">
                <a:solidFill>
                  <a:schemeClr val="tx1"/>
                </a:solidFill>
              </a:defRPr>
            </a:lvl4pPr>
            <a:lvl5pPr marL="1270000" indent="0">
              <a:lnSpc>
                <a:spcPct val="100000"/>
              </a:lnSpc>
              <a:buNone/>
              <a:defRPr sz="1200" i="1" spc="0">
                <a:solidFill>
                  <a:schemeClr val="tx1"/>
                </a:solidFill>
              </a:defRPr>
            </a:lvl5pPr>
          </a:lstStyle>
          <a:p>
            <a:pPr lvl="0"/>
            <a:r>
              <a:rPr lang="da-DK" dirty="0"/>
              <a:t>Tekst</a:t>
            </a:r>
          </a:p>
        </p:txBody>
      </p:sp>
      <p:sp>
        <p:nvSpPr>
          <p:cNvPr id="11" name="Pladsholder til tekst 2">
            <a:extLst>
              <a:ext uri="{FF2B5EF4-FFF2-40B4-BE49-F238E27FC236}">
                <a16:creationId xmlns:a16="http://schemas.microsoft.com/office/drawing/2014/main" id="{809C92F7-76CE-0B4D-A7E8-FF7F7D402355}"/>
              </a:ext>
            </a:extLst>
          </p:cNvPr>
          <p:cNvSpPr>
            <a:spLocks noGrp="1"/>
          </p:cNvSpPr>
          <p:nvPr>
            <p:ph type="body" sz="quarter" idx="14" hasCustomPrompt="1"/>
          </p:nvPr>
        </p:nvSpPr>
        <p:spPr>
          <a:xfrm>
            <a:off x="1198344" y="4010930"/>
            <a:ext cx="9934440" cy="1959418"/>
          </a:xfrm>
        </p:spPr>
        <p:txBody>
          <a:bodyPr anchor="t">
            <a:noAutofit/>
          </a:bodyPr>
          <a:lstStyle>
            <a:lvl1pPr marL="0" indent="0">
              <a:buFontTx/>
              <a:buNone/>
              <a:defRPr sz="1800"/>
            </a:lvl1pPr>
            <a:lvl2pPr marL="317500" indent="0">
              <a:buFontTx/>
              <a:buNone/>
              <a:defRPr sz="1800"/>
            </a:lvl2pPr>
            <a:lvl3pPr marL="635000" indent="0">
              <a:buFontTx/>
              <a:buNone/>
              <a:defRPr sz="1800"/>
            </a:lvl3pPr>
            <a:lvl4pPr marL="952500" indent="0">
              <a:buFontTx/>
              <a:buNone/>
              <a:defRPr sz="1800"/>
            </a:lvl4pPr>
            <a:lvl5pPr marL="1270000" indent="0">
              <a:buFontTx/>
              <a:buNone/>
              <a:defRPr sz="1800"/>
            </a:lvl5pPr>
          </a:lstStyle>
          <a:p>
            <a:pPr lvl="0"/>
            <a:r>
              <a:rPr lang="da-DK" dirty="0"/>
              <a:t>Tekst</a:t>
            </a:r>
          </a:p>
        </p:txBody>
      </p:sp>
      <p:sp>
        <p:nvSpPr>
          <p:cNvPr id="4" name="Pladsholder til billede 3">
            <a:extLst>
              <a:ext uri="{FF2B5EF4-FFF2-40B4-BE49-F238E27FC236}">
                <a16:creationId xmlns:a16="http://schemas.microsoft.com/office/drawing/2014/main" id="{29C249C9-13A6-A94B-B473-79E3DE353AA6}"/>
              </a:ext>
            </a:extLst>
          </p:cNvPr>
          <p:cNvSpPr>
            <a:spLocks noGrp="1"/>
          </p:cNvSpPr>
          <p:nvPr>
            <p:ph type="pic" sz="quarter" idx="15" hasCustomPrompt="1"/>
          </p:nvPr>
        </p:nvSpPr>
        <p:spPr>
          <a:xfrm>
            <a:off x="5979319" y="0"/>
            <a:ext cx="6212681" cy="3619500"/>
          </a:xfrm>
          <a:solidFill>
            <a:schemeClr val="bg1">
              <a:lumMod val="95000"/>
            </a:schemeClr>
          </a:solidFill>
        </p:spPr>
        <p:txBody>
          <a:bodyPr anchor="t" anchorCtr="0"/>
          <a:lstStyle>
            <a:lvl1pPr marL="0" indent="0">
              <a:buFontTx/>
              <a:buNone/>
              <a:defRPr/>
            </a:lvl1pPr>
          </a:lstStyle>
          <a:p>
            <a:r>
              <a:rPr lang="da-DK" dirty="0"/>
              <a:t>Billede</a:t>
            </a:r>
          </a:p>
        </p:txBody>
      </p:sp>
      <p:pic>
        <p:nvPicPr>
          <p:cNvPr id="16" name="Grafik 15">
            <a:extLst>
              <a:ext uri="{FF2B5EF4-FFF2-40B4-BE49-F238E27FC236}">
                <a16:creationId xmlns:a16="http://schemas.microsoft.com/office/drawing/2014/main" id="{42F4060F-C113-F044-B8B0-C000857401B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694319" y="5936036"/>
            <a:ext cx="1078582" cy="739028"/>
          </a:xfrm>
          <a:prstGeom prst="rect">
            <a:avLst/>
          </a:prstGeom>
        </p:spPr>
      </p:pic>
      <p:pic>
        <p:nvPicPr>
          <p:cNvPr id="12" name="Billede 11">
            <a:extLst>
              <a:ext uri="{FF2B5EF4-FFF2-40B4-BE49-F238E27FC236}">
                <a16:creationId xmlns:a16="http://schemas.microsoft.com/office/drawing/2014/main" id="{45601FB5-978F-4227-B300-0F204951B99D}"/>
              </a:ext>
            </a:extLst>
          </p:cNvPr>
          <p:cNvPicPr>
            <a:picLocks noChangeAspect="1"/>
          </p:cNvPicPr>
          <p:nvPr/>
        </p:nvPicPr>
        <p:blipFill>
          <a:blip r:embed="rId2"/>
          <a:stretch>
            <a:fillRect/>
          </a:stretch>
        </p:blipFill>
        <p:spPr>
          <a:xfrm>
            <a:off x="529431" y="462337"/>
            <a:ext cx="557164" cy="425316"/>
          </a:xfrm>
          <a:prstGeom prst="rect">
            <a:avLst/>
          </a:prstGeom>
        </p:spPr>
      </p:pic>
      <p:sp>
        <p:nvSpPr>
          <p:cNvPr id="21" name="Text Box 48"/>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bg1"/>
                </a:solidFill>
                <a:latin typeface="+mn-lt"/>
                <a:cs typeface="Arial" panose="020B0604020202020204" pitchFamily="34" charset="0"/>
              </a:rPr>
              <a:t>Indsæt billede</a:t>
            </a:r>
            <a:br>
              <a:rPr lang="da-DK" sz="900" b="1" noProof="1">
                <a:solidFill>
                  <a:schemeClr val="bg1"/>
                </a:solidFill>
                <a:latin typeface="+mn-lt"/>
                <a:cs typeface="Arial" panose="020B0604020202020204" pitchFamily="34" charset="0"/>
              </a:rPr>
            </a:br>
            <a:r>
              <a:rPr lang="da-DK" sz="900" noProof="1">
                <a:solidFill>
                  <a:schemeClr val="bg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Beskær billede</a:t>
            </a:r>
            <a:br>
              <a:rPr lang="da-DK" sz="900" b="1" noProof="1">
                <a:solidFill>
                  <a:schemeClr val="bg1"/>
                </a:solidFill>
                <a:latin typeface="+mn-lt"/>
                <a:cs typeface="Arial" panose="020B0604020202020204" pitchFamily="34" charset="0"/>
              </a:rPr>
            </a:br>
            <a:r>
              <a:rPr lang="da-DK" sz="900" b="1" noProof="1">
                <a:solidFill>
                  <a:schemeClr val="bg1"/>
                </a:solidFill>
                <a:latin typeface="+mn-lt"/>
                <a:cs typeface="Arial" panose="020B0604020202020204" pitchFamily="34" charset="0"/>
              </a:rPr>
              <a:t>1</a:t>
            </a:r>
            <a:r>
              <a:rPr lang="da-DK" sz="900" noProof="1">
                <a:solidFill>
                  <a:schemeClr val="bg1"/>
                </a:solidFill>
                <a:latin typeface="+mn-lt"/>
                <a:cs typeface="Arial" panose="020B0604020202020204" pitchFamily="34" charset="0"/>
              </a:rPr>
              <a:t>. Klik Formatér </a:t>
            </a:r>
            <a:r>
              <a:rPr lang="da-DK" sz="900" noProof="1">
                <a:solidFill>
                  <a:schemeClr val="bg1"/>
                </a:solidFill>
                <a:latin typeface="+mn-lt"/>
                <a:cs typeface="Arial" panose="020B0604020202020204" pitchFamily="34" charset="0"/>
                <a:sym typeface="Wingdings" panose="05000000000000000000" pitchFamily="2" charset="2"/>
              </a:rPr>
              <a:t> </a:t>
            </a:r>
            <a:r>
              <a:rPr lang="da-DK" sz="900" b="1" noProof="1">
                <a:solidFill>
                  <a:schemeClr val="bg1"/>
                </a:solidFill>
                <a:latin typeface="+mn-lt"/>
                <a:cs typeface="Arial" panose="020B0604020202020204" pitchFamily="34" charset="0"/>
              </a:rPr>
              <a:t>Beskær</a:t>
            </a:r>
            <a:r>
              <a:rPr lang="da-DK" sz="900" noProof="1">
                <a:solidFill>
                  <a:schemeClr val="bg1"/>
                </a:solidFill>
                <a:latin typeface="+mn-lt"/>
                <a:cs typeface="Arial" panose="020B0604020202020204" pitchFamily="34" charset="0"/>
              </a:rPr>
              <a:t> for at ændre billedets udsnit</a:t>
            </a:r>
            <a:r>
              <a:rPr lang="da-DK" sz="900" baseline="0" noProof="1">
                <a:solidFill>
                  <a:schemeClr val="bg1"/>
                </a:solidFill>
                <a:latin typeface="+mn-lt"/>
                <a:cs typeface="Arial" panose="020B0604020202020204" pitchFamily="34" charset="0"/>
              </a:rPr>
              <a:t> eller </a:t>
            </a:r>
            <a:r>
              <a:rPr lang="da-DK" sz="900" noProof="1">
                <a:solidFill>
                  <a:schemeClr val="bg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Hold </a:t>
            </a:r>
            <a:r>
              <a:rPr lang="da-DK" sz="900" b="1" noProof="1">
                <a:solidFill>
                  <a:schemeClr val="bg1"/>
                </a:solidFill>
                <a:latin typeface="+mn-lt"/>
                <a:cs typeface="Arial" panose="020B0604020202020204" pitchFamily="34" charset="0"/>
              </a:rPr>
              <a:t>SHIFT</a:t>
            </a:r>
            <a:r>
              <a:rPr lang="da-DK" sz="900" noProof="1">
                <a:solidFill>
                  <a:schemeClr val="bg1"/>
                </a:solidFill>
                <a:latin typeface="+mn-lt"/>
                <a:cs typeface="Arial" panose="020B0604020202020204" pitchFamily="34" charset="0"/>
              </a:rPr>
              <a:t>-knappen nede, mens du trækker i billedets hjørner. Så bevarer</a:t>
            </a:r>
            <a:r>
              <a:rPr lang="da-DK" sz="900" baseline="0" noProof="1">
                <a:solidFill>
                  <a:schemeClr val="bg1"/>
                </a:solidFill>
                <a:latin typeface="+mn-lt"/>
                <a:cs typeface="Arial" panose="020B0604020202020204" pitchFamily="34" charset="0"/>
              </a:rPr>
              <a:t> du proportionerne i billedet.</a:t>
            </a: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Tip: </a:t>
            </a:r>
            <a:r>
              <a:rPr lang="da-DK" sz="900" noProof="1">
                <a:solidFill>
                  <a:schemeClr val="bg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bg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22" name="Billede 25"/>
          <p:cNvPicPr>
            <a:picLocks noChangeAspect="1"/>
          </p:cNvPicPr>
          <p:nvPr/>
        </p:nvPicPr>
        <p:blipFill>
          <a:blip r:embed="rId5"/>
          <a:stretch>
            <a:fillRect/>
          </a:stretch>
        </p:blipFill>
        <p:spPr>
          <a:xfrm>
            <a:off x="-472805" y="246646"/>
            <a:ext cx="360000" cy="385115"/>
          </a:xfrm>
          <a:prstGeom prst="rect">
            <a:avLst/>
          </a:prstGeom>
        </p:spPr>
      </p:pic>
      <p:pic>
        <p:nvPicPr>
          <p:cNvPr id="23" name="Billede 36"/>
          <p:cNvPicPr>
            <a:picLocks noChangeAspect="1"/>
          </p:cNvPicPr>
          <p:nvPr/>
        </p:nvPicPr>
        <p:blipFill>
          <a:blip r:embed="rId6"/>
          <a:stretch>
            <a:fillRect/>
          </a:stretch>
        </p:blipFill>
        <p:spPr>
          <a:xfrm>
            <a:off x="-472805" y="1125489"/>
            <a:ext cx="360000" cy="343255"/>
          </a:xfrm>
          <a:prstGeom prst="rect">
            <a:avLst/>
          </a:prstGeom>
        </p:spPr>
      </p:pic>
      <p:pic>
        <p:nvPicPr>
          <p:cNvPr id="24" name="Billede 37"/>
          <p:cNvPicPr>
            <a:picLocks noChangeAspect="1"/>
          </p:cNvPicPr>
          <p:nvPr/>
        </p:nvPicPr>
        <p:blipFill>
          <a:blip r:embed="rId7"/>
          <a:stretch>
            <a:fillRect/>
          </a:stretch>
        </p:blipFill>
        <p:spPr>
          <a:xfrm>
            <a:off x="-472805" y="1893415"/>
            <a:ext cx="360000" cy="369231"/>
          </a:xfrm>
          <a:prstGeom prst="rect">
            <a:avLst/>
          </a:prstGeom>
        </p:spPr>
      </p:pic>
      <p:pic>
        <p:nvPicPr>
          <p:cNvPr id="5" name="Billede 4">
            <a:extLst>
              <a:ext uri="{FF2B5EF4-FFF2-40B4-BE49-F238E27FC236}">
                <a16:creationId xmlns:a16="http://schemas.microsoft.com/office/drawing/2014/main" id="{F06F0022-1FDF-E586-4B14-7DD381C07FB5}"/>
              </a:ext>
            </a:extLst>
          </p:cNvPr>
          <p:cNvPicPr>
            <a:picLocks noChangeAspect="1"/>
          </p:cNvPicPr>
          <p:nvPr/>
        </p:nvPicPr>
        <p:blipFill>
          <a:blip r:embed="rId2"/>
          <a:stretch>
            <a:fillRect/>
          </a:stretch>
        </p:blipFill>
        <p:spPr>
          <a:xfrm>
            <a:off x="529431" y="462337"/>
            <a:ext cx="557164" cy="425316"/>
          </a:xfrm>
          <a:prstGeom prst="rect">
            <a:avLst/>
          </a:prstGeom>
        </p:spPr>
      </p:pic>
      <p:sp>
        <p:nvSpPr>
          <p:cNvPr id="8" name="Text Box 48">
            <a:extLst>
              <a:ext uri="{FF2B5EF4-FFF2-40B4-BE49-F238E27FC236}">
                <a16:creationId xmlns:a16="http://schemas.microsoft.com/office/drawing/2014/main" id="{330A4506-CEB1-218D-0877-D8A2F67C81D9}"/>
              </a:ext>
            </a:extLst>
          </p:cNvPr>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bg1"/>
                </a:solidFill>
                <a:latin typeface="+mn-lt"/>
                <a:cs typeface="Arial" panose="020B0604020202020204" pitchFamily="34" charset="0"/>
              </a:rPr>
              <a:t>Indsæt </a:t>
            </a:r>
            <a:r>
              <a:rPr lang="da-DK" sz="900" b="1" noProof="1">
                <a:solidFill>
                  <a:schemeClr val="tx1"/>
                </a:solidFill>
                <a:latin typeface="+mn-lt"/>
                <a:cs typeface="Arial" panose="020B0604020202020204" pitchFamily="34" charset="0"/>
              </a:rPr>
              <a:t>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4" name="Billede 25">
            <a:extLst>
              <a:ext uri="{FF2B5EF4-FFF2-40B4-BE49-F238E27FC236}">
                <a16:creationId xmlns:a16="http://schemas.microsoft.com/office/drawing/2014/main" id="{612FCF80-D439-1AAB-5FB0-6D7D14D256D6}"/>
              </a:ext>
            </a:extLst>
          </p:cNvPr>
          <p:cNvPicPr>
            <a:picLocks noChangeAspect="1"/>
          </p:cNvPicPr>
          <p:nvPr/>
        </p:nvPicPr>
        <p:blipFill>
          <a:blip r:embed="rId5"/>
          <a:stretch>
            <a:fillRect/>
          </a:stretch>
        </p:blipFill>
        <p:spPr>
          <a:xfrm>
            <a:off x="-472805" y="246646"/>
            <a:ext cx="360000" cy="385115"/>
          </a:xfrm>
          <a:prstGeom prst="rect">
            <a:avLst/>
          </a:prstGeom>
        </p:spPr>
      </p:pic>
      <p:pic>
        <p:nvPicPr>
          <p:cNvPr id="17" name="Billede 36">
            <a:extLst>
              <a:ext uri="{FF2B5EF4-FFF2-40B4-BE49-F238E27FC236}">
                <a16:creationId xmlns:a16="http://schemas.microsoft.com/office/drawing/2014/main" id="{6039FF22-BBD8-62FA-2B67-38FF8D684408}"/>
              </a:ext>
            </a:extLst>
          </p:cNvPr>
          <p:cNvPicPr>
            <a:picLocks noChangeAspect="1"/>
          </p:cNvPicPr>
          <p:nvPr/>
        </p:nvPicPr>
        <p:blipFill>
          <a:blip r:embed="rId6"/>
          <a:stretch>
            <a:fillRect/>
          </a:stretch>
        </p:blipFill>
        <p:spPr>
          <a:xfrm>
            <a:off x="-472805" y="1125489"/>
            <a:ext cx="360000" cy="343255"/>
          </a:xfrm>
          <a:prstGeom prst="rect">
            <a:avLst/>
          </a:prstGeom>
        </p:spPr>
      </p:pic>
      <p:pic>
        <p:nvPicPr>
          <p:cNvPr id="18" name="Billede 37">
            <a:extLst>
              <a:ext uri="{FF2B5EF4-FFF2-40B4-BE49-F238E27FC236}">
                <a16:creationId xmlns:a16="http://schemas.microsoft.com/office/drawing/2014/main" id="{58F954F0-894B-2B96-243D-A019D29764F6}"/>
              </a:ext>
            </a:extLst>
          </p:cNvPr>
          <p:cNvPicPr>
            <a:picLocks noChangeAspect="1"/>
          </p:cNvPicPr>
          <p:nvPr/>
        </p:nvPicPr>
        <p:blipFill>
          <a:blip r:embed="rId7"/>
          <a:stretch>
            <a:fillRect/>
          </a:stretch>
        </p:blipFill>
        <p:spPr>
          <a:xfrm>
            <a:off x="-472805" y="1893415"/>
            <a:ext cx="360000" cy="369231"/>
          </a:xfrm>
          <a:prstGeom prst="rect">
            <a:avLst/>
          </a:prstGeom>
        </p:spPr>
      </p:pic>
      <p:sp>
        <p:nvSpPr>
          <p:cNvPr id="2" name="Rektangel 1">
            <a:extLst>
              <a:ext uri="{FF2B5EF4-FFF2-40B4-BE49-F238E27FC236}">
                <a16:creationId xmlns:a16="http://schemas.microsoft.com/office/drawing/2014/main" id="{830C3096-9296-53C5-BED5-DF0E628A8910}"/>
              </a:ext>
            </a:extLst>
          </p:cNvPr>
          <p:cNvSpPr/>
          <p:nvPr userDrawn="1"/>
        </p:nvSpPr>
        <p:spPr>
          <a:xfrm>
            <a:off x="0" y="0"/>
            <a:ext cx="5979319" cy="361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fik 2">
            <a:extLst>
              <a:ext uri="{FF2B5EF4-FFF2-40B4-BE49-F238E27FC236}">
                <a16:creationId xmlns:a16="http://schemas.microsoft.com/office/drawing/2014/main" id="{03A52F76-74C5-CCC1-E376-21169EC8CA96}"/>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694319" y="5936036"/>
            <a:ext cx="1078582" cy="739028"/>
          </a:xfrm>
          <a:prstGeom prst="rect">
            <a:avLst/>
          </a:prstGeom>
        </p:spPr>
      </p:pic>
      <p:pic>
        <p:nvPicPr>
          <p:cNvPr id="9" name="Billede 8">
            <a:extLst>
              <a:ext uri="{FF2B5EF4-FFF2-40B4-BE49-F238E27FC236}">
                <a16:creationId xmlns:a16="http://schemas.microsoft.com/office/drawing/2014/main" id="{B2D375D2-00ED-9E63-51C3-B897965DEE9F}"/>
              </a:ext>
            </a:extLst>
          </p:cNvPr>
          <p:cNvPicPr>
            <a:picLocks noChangeAspect="1"/>
          </p:cNvPicPr>
          <p:nvPr userDrawn="1"/>
        </p:nvPicPr>
        <p:blipFill>
          <a:blip r:embed="rId2"/>
          <a:stretch>
            <a:fillRect/>
          </a:stretch>
        </p:blipFill>
        <p:spPr>
          <a:xfrm>
            <a:off x="529431" y="462337"/>
            <a:ext cx="557164" cy="425316"/>
          </a:xfrm>
          <a:prstGeom prst="rect">
            <a:avLst/>
          </a:prstGeom>
        </p:spPr>
      </p:pic>
      <p:sp>
        <p:nvSpPr>
          <p:cNvPr id="13" name="Text Box 48">
            <a:extLst>
              <a:ext uri="{FF2B5EF4-FFF2-40B4-BE49-F238E27FC236}">
                <a16:creationId xmlns:a16="http://schemas.microsoft.com/office/drawing/2014/main" id="{4FAF335B-B07B-087B-6ABF-B14F6D3753C2}"/>
              </a:ext>
            </a:extLst>
          </p:cNvPr>
          <p:cNvSpPr txBox="1">
            <a:spLocks noChangeArrowheads="1"/>
          </p:cNvSpPr>
          <p:nvPr userDrawn="1"/>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bg1"/>
                </a:solidFill>
                <a:latin typeface="+mn-lt"/>
                <a:cs typeface="Arial" panose="020B0604020202020204" pitchFamily="34" charset="0"/>
              </a:rPr>
              <a:t>Indsæt </a:t>
            </a:r>
            <a:r>
              <a:rPr lang="da-DK" sz="900" b="1" noProof="1">
                <a:solidFill>
                  <a:schemeClr val="tx1"/>
                </a:solidFill>
                <a:latin typeface="+mn-lt"/>
                <a:cs typeface="Arial" panose="020B0604020202020204" pitchFamily="34" charset="0"/>
              </a:rPr>
              <a:t>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9" name="Billede 25">
            <a:extLst>
              <a:ext uri="{FF2B5EF4-FFF2-40B4-BE49-F238E27FC236}">
                <a16:creationId xmlns:a16="http://schemas.microsoft.com/office/drawing/2014/main" id="{99D2739F-078A-99DD-B5A9-41A836324A1B}"/>
              </a:ext>
            </a:extLst>
          </p:cNvPr>
          <p:cNvPicPr>
            <a:picLocks noChangeAspect="1"/>
          </p:cNvPicPr>
          <p:nvPr userDrawn="1"/>
        </p:nvPicPr>
        <p:blipFill>
          <a:blip r:embed="rId5"/>
          <a:stretch>
            <a:fillRect/>
          </a:stretch>
        </p:blipFill>
        <p:spPr>
          <a:xfrm>
            <a:off x="-472805" y="246646"/>
            <a:ext cx="360000" cy="385115"/>
          </a:xfrm>
          <a:prstGeom prst="rect">
            <a:avLst/>
          </a:prstGeom>
        </p:spPr>
      </p:pic>
      <p:pic>
        <p:nvPicPr>
          <p:cNvPr id="20" name="Billede 36">
            <a:extLst>
              <a:ext uri="{FF2B5EF4-FFF2-40B4-BE49-F238E27FC236}">
                <a16:creationId xmlns:a16="http://schemas.microsoft.com/office/drawing/2014/main" id="{ACD4234F-C3A9-DB13-488B-A44C1906BFBC}"/>
              </a:ext>
            </a:extLst>
          </p:cNvPr>
          <p:cNvPicPr>
            <a:picLocks noChangeAspect="1"/>
          </p:cNvPicPr>
          <p:nvPr userDrawn="1"/>
        </p:nvPicPr>
        <p:blipFill>
          <a:blip r:embed="rId6"/>
          <a:stretch>
            <a:fillRect/>
          </a:stretch>
        </p:blipFill>
        <p:spPr>
          <a:xfrm>
            <a:off x="-472805" y="1125489"/>
            <a:ext cx="360000" cy="343255"/>
          </a:xfrm>
          <a:prstGeom prst="rect">
            <a:avLst/>
          </a:prstGeom>
        </p:spPr>
      </p:pic>
      <p:pic>
        <p:nvPicPr>
          <p:cNvPr id="25" name="Billede 37">
            <a:extLst>
              <a:ext uri="{FF2B5EF4-FFF2-40B4-BE49-F238E27FC236}">
                <a16:creationId xmlns:a16="http://schemas.microsoft.com/office/drawing/2014/main" id="{9CB520AD-4D6C-ED60-75C8-63B9D02D9C0E}"/>
              </a:ext>
            </a:extLst>
          </p:cNvPr>
          <p:cNvPicPr>
            <a:picLocks noChangeAspect="1"/>
          </p:cNvPicPr>
          <p:nvPr userDrawn="1"/>
        </p:nvPicPr>
        <p:blipFill>
          <a:blip r:embed="rId7"/>
          <a:stretch>
            <a:fillRect/>
          </a:stretch>
        </p:blipFill>
        <p:spPr>
          <a:xfrm>
            <a:off x="-472805" y="1893415"/>
            <a:ext cx="360000" cy="369231"/>
          </a:xfrm>
          <a:prstGeom prst="rect">
            <a:avLst/>
          </a:prstGeom>
        </p:spPr>
      </p:pic>
    </p:spTree>
    <p:extLst>
      <p:ext uri="{BB962C8B-B14F-4D97-AF65-F5344CB8AC3E}">
        <p14:creationId xmlns:p14="http://schemas.microsoft.com/office/powerpoint/2010/main" val="417880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ekst og bundbillede">
    <p:spTree>
      <p:nvGrpSpPr>
        <p:cNvPr id="1" name=""/>
        <p:cNvGrpSpPr/>
        <p:nvPr/>
      </p:nvGrpSpPr>
      <p:grpSpPr>
        <a:xfrm>
          <a:off x="0" y="0"/>
          <a:ext cx="0" cy="0"/>
          <a:chOff x="0" y="0"/>
          <a:chExt cx="0" cy="0"/>
        </a:xfrm>
      </p:grpSpPr>
      <p:sp>
        <p:nvSpPr>
          <p:cNvPr id="363" name="Shape 363"/>
          <p:cNvSpPr>
            <a:spLocks noGrp="1"/>
          </p:cNvSpPr>
          <p:nvPr>
            <p:ph type="pic" sz="half" idx="13" hasCustomPrompt="1"/>
          </p:nvPr>
        </p:nvSpPr>
        <p:spPr>
          <a:xfrm>
            <a:off x="-1" y="4574192"/>
            <a:ext cx="12192100" cy="2283809"/>
          </a:xfrm>
          <a:prstGeom prst="rect">
            <a:avLst/>
          </a:prstGeom>
          <a:solidFill>
            <a:schemeClr val="bg1">
              <a:lumMod val="95000"/>
            </a:schemeClr>
          </a:solidFill>
        </p:spPr>
        <p:txBody>
          <a:bodyPr lIns="91439" tIns="45719" rIns="91439" bIns="45719" anchor="t">
            <a:noAutofit/>
          </a:bodyPr>
          <a:lstStyle>
            <a:lvl1pPr marL="0" marR="0" indent="0" algn="l" defTabSz="412750" eaLnBrk="1" fontAlgn="auto" latinLnBrk="0" hangingPunct="1">
              <a:lnSpc>
                <a:spcPct val="120000"/>
              </a:lnSpc>
              <a:spcBef>
                <a:spcPts val="26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dirty="0"/>
              <a:t>Billede</a:t>
            </a:r>
          </a:p>
        </p:txBody>
      </p:sp>
      <p:pic>
        <p:nvPicPr>
          <p:cNvPr id="5" name="Grafik 4">
            <a:extLst>
              <a:ext uri="{FF2B5EF4-FFF2-40B4-BE49-F238E27FC236}">
                <a16:creationId xmlns:a16="http://schemas.microsoft.com/office/drawing/2014/main" id="{9CF7E11F-8BBD-8B41-8B62-7874A92A0F7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393488" y="3685771"/>
            <a:ext cx="1078582" cy="739028"/>
          </a:xfrm>
          <a:prstGeom prst="rect">
            <a:avLst/>
          </a:prstGeom>
        </p:spPr>
      </p:pic>
      <p:sp>
        <p:nvSpPr>
          <p:cNvPr id="3" name="Pladsholder til tekst 2">
            <a:extLst>
              <a:ext uri="{FF2B5EF4-FFF2-40B4-BE49-F238E27FC236}">
                <a16:creationId xmlns:a16="http://schemas.microsoft.com/office/drawing/2014/main" id="{A1911D3D-DDBD-C94F-9AA3-4432C9E16FFA}"/>
              </a:ext>
            </a:extLst>
          </p:cNvPr>
          <p:cNvSpPr>
            <a:spLocks noGrp="1"/>
          </p:cNvSpPr>
          <p:nvPr>
            <p:ph type="body" sz="quarter" idx="14" hasCustomPrompt="1"/>
          </p:nvPr>
        </p:nvSpPr>
        <p:spPr>
          <a:xfrm>
            <a:off x="6096000" y="0"/>
            <a:ext cx="5376069" cy="3807995"/>
          </a:xfrm>
        </p:spPr>
        <p:txBody>
          <a:bodyPr anchor="ctr">
            <a:noAutofit/>
          </a:bodyPr>
          <a:lstStyle>
            <a:lvl1pPr marL="0" indent="0">
              <a:lnSpc>
                <a:spcPct val="100000"/>
              </a:lnSpc>
              <a:buFontTx/>
              <a:buNone/>
              <a:defRPr sz="1800"/>
            </a:lvl1pPr>
            <a:lvl2pPr marL="317500" indent="0">
              <a:lnSpc>
                <a:spcPct val="100000"/>
              </a:lnSpc>
              <a:buFontTx/>
              <a:buNone/>
              <a:defRPr sz="1800"/>
            </a:lvl2pPr>
            <a:lvl3pPr marL="635000" indent="0">
              <a:lnSpc>
                <a:spcPct val="100000"/>
              </a:lnSpc>
              <a:buFontTx/>
              <a:buNone/>
              <a:defRPr sz="1800"/>
            </a:lvl3pPr>
            <a:lvl4pPr marL="952500" indent="0">
              <a:lnSpc>
                <a:spcPct val="100000"/>
              </a:lnSpc>
              <a:buFontTx/>
              <a:buNone/>
              <a:defRPr sz="1800"/>
            </a:lvl4pPr>
            <a:lvl5pPr marL="1270000" indent="0">
              <a:lnSpc>
                <a:spcPct val="100000"/>
              </a:lnSpc>
              <a:buFontTx/>
              <a:buNone/>
              <a:defRPr sz="1800"/>
            </a:lvl5pPr>
          </a:lstStyle>
          <a:p>
            <a:pPr lvl="0"/>
            <a:r>
              <a:rPr lang="da-DK" dirty="0"/>
              <a:t>Tekst</a:t>
            </a:r>
          </a:p>
        </p:txBody>
      </p:sp>
      <p:sp>
        <p:nvSpPr>
          <p:cNvPr id="2" name="Titel 1"/>
          <p:cNvSpPr>
            <a:spLocks noGrp="1"/>
          </p:cNvSpPr>
          <p:nvPr>
            <p:ph type="title" hasCustomPrompt="1"/>
          </p:nvPr>
        </p:nvSpPr>
        <p:spPr>
          <a:xfrm>
            <a:off x="872740" y="-1"/>
            <a:ext cx="4189117" cy="3807995"/>
          </a:xfrm>
        </p:spPr>
        <p:txBody>
          <a:bodyPr anchor="ctr"/>
          <a:lstStyle>
            <a:lvl1pPr>
              <a:defRPr/>
            </a:lvl1pPr>
          </a:lstStyle>
          <a:p>
            <a:r>
              <a:rPr lang="da-DK" dirty="0"/>
              <a:t>Overskrift</a:t>
            </a:r>
          </a:p>
        </p:txBody>
      </p:sp>
      <p:sp>
        <p:nvSpPr>
          <p:cNvPr id="17" name="Text Box 48"/>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bg1"/>
                </a:solidFill>
                <a:latin typeface="+mn-lt"/>
                <a:cs typeface="Arial" panose="020B0604020202020204" pitchFamily="34" charset="0"/>
              </a:rPr>
              <a:t>Indsæt billede</a:t>
            </a:r>
            <a:br>
              <a:rPr lang="da-DK" sz="900" b="1" noProof="1">
                <a:solidFill>
                  <a:schemeClr val="bg1"/>
                </a:solidFill>
                <a:latin typeface="+mn-lt"/>
                <a:cs typeface="Arial" panose="020B0604020202020204" pitchFamily="34" charset="0"/>
              </a:rPr>
            </a:br>
            <a:r>
              <a:rPr lang="da-DK" sz="900" noProof="1">
                <a:solidFill>
                  <a:schemeClr val="bg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Beskær billede</a:t>
            </a:r>
            <a:br>
              <a:rPr lang="da-DK" sz="900" b="1" noProof="1">
                <a:solidFill>
                  <a:schemeClr val="bg1"/>
                </a:solidFill>
                <a:latin typeface="+mn-lt"/>
                <a:cs typeface="Arial" panose="020B0604020202020204" pitchFamily="34" charset="0"/>
              </a:rPr>
            </a:br>
            <a:r>
              <a:rPr lang="da-DK" sz="900" b="1" noProof="1">
                <a:solidFill>
                  <a:schemeClr val="bg1"/>
                </a:solidFill>
                <a:latin typeface="+mn-lt"/>
                <a:cs typeface="Arial" panose="020B0604020202020204" pitchFamily="34" charset="0"/>
              </a:rPr>
              <a:t>1</a:t>
            </a:r>
            <a:r>
              <a:rPr lang="da-DK" sz="900" noProof="1">
                <a:solidFill>
                  <a:schemeClr val="bg1"/>
                </a:solidFill>
                <a:latin typeface="+mn-lt"/>
                <a:cs typeface="Arial" panose="020B0604020202020204" pitchFamily="34" charset="0"/>
              </a:rPr>
              <a:t>. Klik Formatér </a:t>
            </a:r>
            <a:r>
              <a:rPr lang="da-DK" sz="900" noProof="1">
                <a:solidFill>
                  <a:schemeClr val="bg1"/>
                </a:solidFill>
                <a:latin typeface="+mn-lt"/>
                <a:cs typeface="Arial" panose="020B0604020202020204" pitchFamily="34" charset="0"/>
                <a:sym typeface="Wingdings" panose="05000000000000000000" pitchFamily="2" charset="2"/>
              </a:rPr>
              <a:t> </a:t>
            </a:r>
            <a:r>
              <a:rPr lang="da-DK" sz="900" b="1" noProof="1">
                <a:solidFill>
                  <a:schemeClr val="bg1"/>
                </a:solidFill>
                <a:latin typeface="+mn-lt"/>
                <a:cs typeface="Arial" panose="020B0604020202020204" pitchFamily="34" charset="0"/>
              </a:rPr>
              <a:t>Beskær</a:t>
            </a:r>
            <a:r>
              <a:rPr lang="da-DK" sz="900" noProof="1">
                <a:solidFill>
                  <a:schemeClr val="bg1"/>
                </a:solidFill>
                <a:latin typeface="+mn-lt"/>
                <a:cs typeface="Arial" panose="020B0604020202020204" pitchFamily="34" charset="0"/>
              </a:rPr>
              <a:t> for at ændre billedets udsnit</a:t>
            </a:r>
            <a:r>
              <a:rPr lang="da-DK" sz="900" baseline="0" noProof="1">
                <a:solidFill>
                  <a:schemeClr val="bg1"/>
                </a:solidFill>
                <a:latin typeface="+mn-lt"/>
                <a:cs typeface="Arial" panose="020B0604020202020204" pitchFamily="34" charset="0"/>
              </a:rPr>
              <a:t> eller </a:t>
            </a:r>
            <a:r>
              <a:rPr lang="da-DK" sz="900" noProof="1">
                <a:solidFill>
                  <a:schemeClr val="bg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Hold </a:t>
            </a:r>
            <a:r>
              <a:rPr lang="da-DK" sz="900" b="1" noProof="1">
                <a:solidFill>
                  <a:schemeClr val="bg1"/>
                </a:solidFill>
                <a:latin typeface="+mn-lt"/>
                <a:cs typeface="Arial" panose="020B0604020202020204" pitchFamily="34" charset="0"/>
              </a:rPr>
              <a:t>SHIFT</a:t>
            </a:r>
            <a:r>
              <a:rPr lang="da-DK" sz="900" noProof="1">
                <a:solidFill>
                  <a:schemeClr val="bg1"/>
                </a:solidFill>
                <a:latin typeface="+mn-lt"/>
                <a:cs typeface="Arial" panose="020B0604020202020204" pitchFamily="34" charset="0"/>
              </a:rPr>
              <a:t>-knappen nede, mens du trækker i billedets hjørner. Så bevarer</a:t>
            </a:r>
            <a:r>
              <a:rPr lang="da-DK" sz="900" baseline="0" noProof="1">
                <a:solidFill>
                  <a:schemeClr val="bg1"/>
                </a:solidFill>
                <a:latin typeface="+mn-lt"/>
                <a:cs typeface="Arial" panose="020B0604020202020204" pitchFamily="34" charset="0"/>
              </a:rPr>
              <a:t> du proportionerne i billedet.</a:t>
            </a: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Tip: </a:t>
            </a:r>
            <a:r>
              <a:rPr lang="da-DK" sz="900" noProof="1">
                <a:solidFill>
                  <a:schemeClr val="bg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bg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8" name="Billede 25"/>
          <p:cNvPicPr>
            <a:picLocks noChangeAspect="1"/>
          </p:cNvPicPr>
          <p:nvPr/>
        </p:nvPicPr>
        <p:blipFill>
          <a:blip r:embed="rId4"/>
          <a:stretch>
            <a:fillRect/>
          </a:stretch>
        </p:blipFill>
        <p:spPr>
          <a:xfrm>
            <a:off x="-472805" y="246646"/>
            <a:ext cx="360000" cy="385115"/>
          </a:xfrm>
          <a:prstGeom prst="rect">
            <a:avLst/>
          </a:prstGeom>
        </p:spPr>
      </p:pic>
      <p:pic>
        <p:nvPicPr>
          <p:cNvPr id="19" name="Billede 36"/>
          <p:cNvPicPr>
            <a:picLocks noChangeAspect="1"/>
          </p:cNvPicPr>
          <p:nvPr/>
        </p:nvPicPr>
        <p:blipFill>
          <a:blip r:embed="rId5"/>
          <a:stretch>
            <a:fillRect/>
          </a:stretch>
        </p:blipFill>
        <p:spPr>
          <a:xfrm>
            <a:off x="-472805" y="1125489"/>
            <a:ext cx="360000" cy="343255"/>
          </a:xfrm>
          <a:prstGeom prst="rect">
            <a:avLst/>
          </a:prstGeom>
        </p:spPr>
      </p:pic>
      <p:pic>
        <p:nvPicPr>
          <p:cNvPr id="20" name="Billede 37"/>
          <p:cNvPicPr>
            <a:picLocks noChangeAspect="1"/>
          </p:cNvPicPr>
          <p:nvPr/>
        </p:nvPicPr>
        <p:blipFill>
          <a:blip r:embed="rId6"/>
          <a:stretch>
            <a:fillRect/>
          </a:stretch>
        </p:blipFill>
        <p:spPr>
          <a:xfrm>
            <a:off x="-472805" y="1893415"/>
            <a:ext cx="360000" cy="369231"/>
          </a:xfrm>
          <a:prstGeom prst="rect">
            <a:avLst/>
          </a:prstGeom>
        </p:spPr>
      </p:pic>
      <p:sp>
        <p:nvSpPr>
          <p:cNvPr id="7" name="Text Box 48">
            <a:extLst>
              <a:ext uri="{FF2B5EF4-FFF2-40B4-BE49-F238E27FC236}">
                <a16:creationId xmlns:a16="http://schemas.microsoft.com/office/drawing/2014/main" id="{8E308422-8AB0-1F40-C155-01352677E6C9}"/>
              </a:ext>
            </a:extLst>
          </p:cNvPr>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tx1"/>
                </a:solidFill>
                <a:latin typeface="+mn-lt"/>
                <a:cs typeface="Arial" panose="020B0604020202020204" pitchFamily="34" charset="0"/>
              </a:rPr>
              <a:t>Indsæt 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8" name="Billede 25">
            <a:extLst>
              <a:ext uri="{FF2B5EF4-FFF2-40B4-BE49-F238E27FC236}">
                <a16:creationId xmlns:a16="http://schemas.microsoft.com/office/drawing/2014/main" id="{7ABA1ABF-E240-E767-B848-C33FA1C85B77}"/>
              </a:ext>
            </a:extLst>
          </p:cNvPr>
          <p:cNvPicPr>
            <a:picLocks noChangeAspect="1"/>
          </p:cNvPicPr>
          <p:nvPr/>
        </p:nvPicPr>
        <p:blipFill>
          <a:blip r:embed="rId4"/>
          <a:stretch>
            <a:fillRect/>
          </a:stretch>
        </p:blipFill>
        <p:spPr>
          <a:xfrm>
            <a:off x="-472805" y="246646"/>
            <a:ext cx="360000" cy="385115"/>
          </a:xfrm>
          <a:prstGeom prst="rect">
            <a:avLst/>
          </a:prstGeom>
        </p:spPr>
      </p:pic>
      <p:pic>
        <p:nvPicPr>
          <p:cNvPr id="9" name="Billede 36">
            <a:extLst>
              <a:ext uri="{FF2B5EF4-FFF2-40B4-BE49-F238E27FC236}">
                <a16:creationId xmlns:a16="http://schemas.microsoft.com/office/drawing/2014/main" id="{7259167A-50C9-A274-2BA7-FE7946D42634}"/>
              </a:ext>
            </a:extLst>
          </p:cNvPr>
          <p:cNvPicPr>
            <a:picLocks noChangeAspect="1"/>
          </p:cNvPicPr>
          <p:nvPr/>
        </p:nvPicPr>
        <p:blipFill>
          <a:blip r:embed="rId5"/>
          <a:stretch>
            <a:fillRect/>
          </a:stretch>
        </p:blipFill>
        <p:spPr>
          <a:xfrm>
            <a:off x="-472805" y="1125489"/>
            <a:ext cx="360000" cy="343255"/>
          </a:xfrm>
          <a:prstGeom prst="rect">
            <a:avLst/>
          </a:prstGeom>
        </p:spPr>
      </p:pic>
      <p:pic>
        <p:nvPicPr>
          <p:cNvPr id="10" name="Billede 37">
            <a:extLst>
              <a:ext uri="{FF2B5EF4-FFF2-40B4-BE49-F238E27FC236}">
                <a16:creationId xmlns:a16="http://schemas.microsoft.com/office/drawing/2014/main" id="{691EC1C8-AAED-0836-4682-09176BDE0D82}"/>
              </a:ext>
            </a:extLst>
          </p:cNvPr>
          <p:cNvPicPr>
            <a:picLocks noChangeAspect="1"/>
          </p:cNvPicPr>
          <p:nvPr/>
        </p:nvPicPr>
        <p:blipFill>
          <a:blip r:embed="rId6"/>
          <a:stretch>
            <a:fillRect/>
          </a:stretch>
        </p:blipFill>
        <p:spPr>
          <a:xfrm>
            <a:off x="-472805" y="1893415"/>
            <a:ext cx="360000" cy="369231"/>
          </a:xfrm>
          <a:prstGeom prst="rect">
            <a:avLst/>
          </a:prstGeom>
        </p:spPr>
      </p:pic>
      <p:pic>
        <p:nvPicPr>
          <p:cNvPr id="4" name="Grafik 3">
            <a:extLst>
              <a:ext uri="{FF2B5EF4-FFF2-40B4-BE49-F238E27FC236}">
                <a16:creationId xmlns:a16="http://schemas.microsoft.com/office/drawing/2014/main" id="{61366CCC-2F09-C06C-76CF-3254D4CCF4C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393488" y="3685771"/>
            <a:ext cx="1078582" cy="739028"/>
          </a:xfrm>
          <a:prstGeom prst="rect">
            <a:avLst/>
          </a:prstGeom>
        </p:spPr>
      </p:pic>
      <p:sp>
        <p:nvSpPr>
          <p:cNvPr id="6" name="Text Box 48">
            <a:extLst>
              <a:ext uri="{FF2B5EF4-FFF2-40B4-BE49-F238E27FC236}">
                <a16:creationId xmlns:a16="http://schemas.microsoft.com/office/drawing/2014/main" id="{0D6BDEEF-2C68-D558-94BA-D8E890794106}"/>
              </a:ext>
            </a:extLst>
          </p:cNvPr>
          <p:cNvSpPr txBox="1">
            <a:spLocks noChangeArrowheads="1"/>
          </p:cNvSpPr>
          <p:nvPr userDrawn="1"/>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tx1"/>
                </a:solidFill>
                <a:latin typeface="+mn-lt"/>
                <a:cs typeface="Arial" panose="020B0604020202020204" pitchFamily="34" charset="0"/>
              </a:rPr>
              <a:t>Indsæt 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1" name="Billede 25">
            <a:extLst>
              <a:ext uri="{FF2B5EF4-FFF2-40B4-BE49-F238E27FC236}">
                <a16:creationId xmlns:a16="http://schemas.microsoft.com/office/drawing/2014/main" id="{C3072E6A-AFC5-A3B1-7B09-815F6FA3642A}"/>
              </a:ext>
            </a:extLst>
          </p:cNvPr>
          <p:cNvPicPr>
            <a:picLocks noChangeAspect="1"/>
          </p:cNvPicPr>
          <p:nvPr userDrawn="1"/>
        </p:nvPicPr>
        <p:blipFill>
          <a:blip r:embed="rId4"/>
          <a:stretch>
            <a:fillRect/>
          </a:stretch>
        </p:blipFill>
        <p:spPr>
          <a:xfrm>
            <a:off x="-472805" y="246646"/>
            <a:ext cx="360000" cy="385115"/>
          </a:xfrm>
          <a:prstGeom prst="rect">
            <a:avLst/>
          </a:prstGeom>
        </p:spPr>
      </p:pic>
      <p:pic>
        <p:nvPicPr>
          <p:cNvPr id="12" name="Billede 36">
            <a:extLst>
              <a:ext uri="{FF2B5EF4-FFF2-40B4-BE49-F238E27FC236}">
                <a16:creationId xmlns:a16="http://schemas.microsoft.com/office/drawing/2014/main" id="{A3BB26B1-8654-F8AB-64A6-C092BA7DF817}"/>
              </a:ext>
            </a:extLst>
          </p:cNvPr>
          <p:cNvPicPr>
            <a:picLocks noChangeAspect="1"/>
          </p:cNvPicPr>
          <p:nvPr userDrawn="1"/>
        </p:nvPicPr>
        <p:blipFill>
          <a:blip r:embed="rId5"/>
          <a:stretch>
            <a:fillRect/>
          </a:stretch>
        </p:blipFill>
        <p:spPr>
          <a:xfrm>
            <a:off x="-472805" y="1125489"/>
            <a:ext cx="360000" cy="343255"/>
          </a:xfrm>
          <a:prstGeom prst="rect">
            <a:avLst/>
          </a:prstGeom>
        </p:spPr>
      </p:pic>
      <p:pic>
        <p:nvPicPr>
          <p:cNvPr id="13" name="Billede 37">
            <a:extLst>
              <a:ext uri="{FF2B5EF4-FFF2-40B4-BE49-F238E27FC236}">
                <a16:creationId xmlns:a16="http://schemas.microsoft.com/office/drawing/2014/main" id="{E519351E-5C94-02F5-E7EE-11390FF1C22B}"/>
              </a:ext>
            </a:extLst>
          </p:cNvPr>
          <p:cNvPicPr>
            <a:picLocks noChangeAspect="1"/>
          </p:cNvPicPr>
          <p:nvPr userDrawn="1"/>
        </p:nvPicPr>
        <p:blipFill>
          <a:blip r:embed="rId6"/>
          <a:stretch>
            <a:fillRect/>
          </a:stretch>
        </p:blipFill>
        <p:spPr>
          <a:xfrm>
            <a:off x="-472805" y="1893415"/>
            <a:ext cx="360000" cy="369231"/>
          </a:xfrm>
          <a:prstGeom prst="rect">
            <a:avLst/>
          </a:prstGeom>
        </p:spPr>
      </p:pic>
    </p:spTree>
    <p:extLst>
      <p:ext uri="{BB962C8B-B14F-4D97-AF65-F5344CB8AC3E}">
        <p14:creationId xmlns:p14="http://schemas.microsoft.com/office/powerpoint/2010/main" val="3175496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ekst og topbillede, hvid">
    <p:spTree>
      <p:nvGrpSpPr>
        <p:cNvPr id="1" name=""/>
        <p:cNvGrpSpPr/>
        <p:nvPr/>
      </p:nvGrpSpPr>
      <p:grpSpPr>
        <a:xfrm>
          <a:off x="0" y="0"/>
          <a:ext cx="0" cy="0"/>
          <a:chOff x="0" y="0"/>
          <a:chExt cx="0" cy="0"/>
        </a:xfrm>
      </p:grpSpPr>
      <p:sp>
        <p:nvSpPr>
          <p:cNvPr id="363" name="Shape 363"/>
          <p:cNvSpPr>
            <a:spLocks noGrp="1"/>
          </p:cNvSpPr>
          <p:nvPr>
            <p:ph type="pic" sz="half" idx="13" hasCustomPrompt="1"/>
          </p:nvPr>
        </p:nvSpPr>
        <p:spPr>
          <a:xfrm>
            <a:off x="-1" y="-17631"/>
            <a:ext cx="12192100" cy="2283809"/>
          </a:xfrm>
          <a:prstGeom prst="rect">
            <a:avLst/>
          </a:prstGeom>
          <a:solidFill>
            <a:schemeClr val="bg1">
              <a:lumMod val="95000"/>
            </a:schemeClr>
          </a:solidFill>
        </p:spPr>
        <p:txBody>
          <a:bodyPr lIns="91439" tIns="45719" rIns="91439" bIns="45719" anchor="t">
            <a:noAutofit/>
          </a:bodyPr>
          <a:lstStyle>
            <a:lvl1pPr marL="0" marR="0" indent="0" algn="l" defTabSz="412750" eaLnBrk="1" fontAlgn="auto" latinLnBrk="0" hangingPunct="1">
              <a:lnSpc>
                <a:spcPct val="120000"/>
              </a:lnSpc>
              <a:spcBef>
                <a:spcPts val="26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dirty="0"/>
              <a:t>Billede</a:t>
            </a:r>
          </a:p>
        </p:txBody>
      </p:sp>
      <p:sp>
        <p:nvSpPr>
          <p:cNvPr id="3" name="Pladsholder til tekst 2">
            <a:extLst>
              <a:ext uri="{FF2B5EF4-FFF2-40B4-BE49-F238E27FC236}">
                <a16:creationId xmlns:a16="http://schemas.microsoft.com/office/drawing/2014/main" id="{A1911D3D-DDBD-C94F-9AA3-4432C9E16FFA}"/>
              </a:ext>
            </a:extLst>
          </p:cNvPr>
          <p:cNvSpPr>
            <a:spLocks noGrp="1"/>
          </p:cNvSpPr>
          <p:nvPr>
            <p:ph type="body" sz="quarter" idx="14" hasCustomPrompt="1"/>
          </p:nvPr>
        </p:nvSpPr>
        <p:spPr>
          <a:xfrm>
            <a:off x="5787232" y="2881344"/>
            <a:ext cx="5597049" cy="3043990"/>
          </a:xfrm>
        </p:spPr>
        <p:txBody>
          <a:bodyPr anchor="t">
            <a:noAutofit/>
          </a:bodyPr>
          <a:lstStyle>
            <a:lvl1pPr marL="0" indent="0">
              <a:lnSpc>
                <a:spcPct val="100000"/>
              </a:lnSpc>
              <a:buFontTx/>
              <a:buNone/>
              <a:defRPr sz="1800"/>
            </a:lvl1pPr>
            <a:lvl2pPr marL="317500" indent="0">
              <a:lnSpc>
                <a:spcPct val="100000"/>
              </a:lnSpc>
              <a:buFontTx/>
              <a:buNone/>
              <a:defRPr sz="1800"/>
            </a:lvl2pPr>
            <a:lvl3pPr marL="635000" indent="0">
              <a:lnSpc>
                <a:spcPct val="100000"/>
              </a:lnSpc>
              <a:buFontTx/>
              <a:buNone/>
              <a:defRPr sz="1800"/>
            </a:lvl3pPr>
            <a:lvl4pPr marL="952500" indent="0">
              <a:lnSpc>
                <a:spcPct val="100000"/>
              </a:lnSpc>
              <a:buFontTx/>
              <a:buNone/>
              <a:defRPr sz="1800"/>
            </a:lvl4pPr>
            <a:lvl5pPr marL="1270000" indent="0">
              <a:lnSpc>
                <a:spcPct val="100000"/>
              </a:lnSpc>
              <a:buFontTx/>
              <a:buNone/>
              <a:defRPr sz="1800"/>
            </a:lvl5pPr>
          </a:lstStyle>
          <a:p>
            <a:pPr lvl="0"/>
            <a:r>
              <a:rPr lang="da-DK" dirty="0"/>
              <a:t>Tekst</a:t>
            </a:r>
          </a:p>
        </p:txBody>
      </p:sp>
      <p:pic>
        <p:nvPicPr>
          <p:cNvPr id="10" name="Grafik 9">
            <a:extLst>
              <a:ext uri="{FF2B5EF4-FFF2-40B4-BE49-F238E27FC236}">
                <a16:creationId xmlns:a16="http://schemas.microsoft.com/office/drawing/2014/main" id="{52892C5F-5B50-744E-BFEF-CEEF34C5AA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
        <p:nvSpPr>
          <p:cNvPr id="2" name="Titel 1"/>
          <p:cNvSpPr>
            <a:spLocks noGrp="1"/>
          </p:cNvSpPr>
          <p:nvPr>
            <p:ph type="title" hasCustomPrompt="1"/>
          </p:nvPr>
        </p:nvSpPr>
        <p:spPr>
          <a:xfrm>
            <a:off x="890588" y="2888800"/>
            <a:ext cx="4162425" cy="3051478"/>
          </a:xfrm>
        </p:spPr>
        <p:txBody>
          <a:bodyPr/>
          <a:lstStyle>
            <a:lvl1pPr>
              <a:defRPr/>
            </a:lvl1pPr>
          </a:lstStyle>
          <a:p>
            <a:r>
              <a:rPr lang="da-DK" dirty="0"/>
              <a:t>Overskrift</a:t>
            </a:r>
          </a:p>
        </p:txBody>
      </p:sp>
      <p:sp>
        <p:nvSpPr>
          <p:cNvPr id="14" name="Text Box 48"/>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bg1"/>
                </a:solidFill>
                <a:latin typeface="+mn-lt"/>
                <a:cs typeface="Arial" panose="020B0604020202020204" pitchFamily="34" charset="0"/>
              </a:rPr>
              <a:t>Indsæt billede</a:t>
            </a:r>
            <a:br>
              <a:rPr lang="da-DK" sz="900" b="1" noProof="1">
                <a:solidFill>
                  <a:schemeClr val="bg1"/>
                </a:solidFill>
                <a:latin typeface="+mn-lt"/>
                <a:cs typeface="Arial" panose="020B0604020202020204" pitchFamily="34" charset="0"/>
              </a:rPr>
            </a:br>
            <a:r>
              <a:rPr lang="da-DK" sz="900" noProof="1">
                <a:solidFill>
                  <a:schemeClr val="bg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Beskær billede</a:t>
            </a:r>
            <a:br>
              <a:rPr lang="da-DK" sz="900" b="1" noProof="1">
                <a:solidFill>
                  <a:schemeClr val="bg1"/>
                </a:solidFill>
                <a:latin typeface="+mn-lt"/>
                <a:cs typeface="Arial" panose="020B0604020202020204" pitchFamily="34" charset="0"/>
              </a:rPr>
            </a:br>
            <a:r>
              <a:rPr lang="da-DK" sz="900" b="1" noProof="1">
                <a:solidFill>
                  <a:schemeClr val="bg1"/>
                </a:solidFill>
                <a:latin typeface="+mn-lt"/>
                <a:cs typeface="Arial" panose="020B0604020202020204" pitchFamily="34" charset="0"/>
              </a:rPr>
              <a:t>1</a:t>
            </a:r>
            <a:r>
              <a:rPr lang="da-DK" sz="900" noProof="1">
                <a:solidFill>
                  <a:schemeClr val="bg1"/>
                </a:solidFill>
                <a:latin typeface="+mn-lt"/>
                <a:cs typeface="Arial" panose="020B0604020202020204" pitchFamily="34" charset="0"/>
              </a:rPr>
              <a:t>. Klik Formatér </a:t>
            </a:r>
            <a:r>
              <a:rPr lang="da-DK" sz="900" noProof="1">
                <a:solidFill>
                  <a:schemeClr val="bg1"/>
                </a:solidFill>
                <a:latin typeface="+mn-lt"/>
                <a:cs typeface="Arial" panose="020B0604020202020204" pitchFamily="34" charset="0"/>
                <a:sym typeface="Wingdings" panose="05000000000000000000" pitchFamily="2" charset="2"/>
              </a:rPr>
              <a:t> </a:t>
            </a:r>
            <a:r>
              <a:rPr lang="da-DK" sz="900" b="1" noProof="1">
                <a:solidFill>
                  <a:schemeClr val="bg1"/>
                </a:solidFill>
                <a:latin typeface="+mn-lt"/>
                <a:cs typeface="Arial" panose="020B0604020202020204" pitchFamily="34" charset="0"/>
              </a:rPr>
              <a:t>Beskær</a:t>
            </a:r>
            <a:r>
              <a:rPr lang="da-DK" sz="900" noProof="1">
                <a:solidFill>
                  <a:schemeClr val="bg1"/>
                </a:solidFill>
                <a:latin typeface="+mn-lt"/>
                <a:cs typeface="Arial" panose="020B0604020202020204" pitchFamily="34" charset="0"/>
              </a:rPr>
              <a:t> for at ændre billedets udsnit</a:t>
            </a:r>
            <a:r>
              <a:rPr lang="da-DK" sz="900" baseline="0" noProof="1">
                <a:solidFill>
                  <a:schemeClr val="bg1"/>
                </a:solidFill>
                <a:latin typeface="+mn-lt"/>
                <a:cs typeface="Arial" panose="020B0604020202020204" pitchFamily="34" charset="0"/>
              </a:rPr>
              <a:t> eller </a:t>
            </a:r>
            <a:r>
              <a:rPr lang="da-DK" sz="900" noProof="1">
                <a:solidFill>
                  <a:schemeClr val="bg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Hold </a:t>
            </a:r>
            <a:r>
              <a:rPr lang="da-DK" sz="900" b="1" noProof="1">
                <a:solidFill>
                  <a:schemeClr val="bg1"/>
                </a:solidFill>
                <a:latin typeface="+mn-lt"/>
                <a:cs typeface="Arial" panose="020B0604020202020204" pitchFamily="34" charset="0"/>
              </a:rPr>
              <a:t>SHIFT</a:t>
            </a:r>
            <a:r>
              <a:rPr lang="da-DK" sz="900" noProof="1">
                <a:solidFill>
                  <a:schemeClr val="bg1"/>
                </a:solidFill>
                <a:latin typeface="+mn-lt"/>
                <a:cs typeface="Arial" panose="020B0604020202020204" pitchFamily="34" charset="0"/>
              </a:rPr>
              <a:t>-knappen nede, mens du trækker i billedets hjørner. Så bevarer</a:t>
            </a:r>
            <a:r>
              <a:rPr lang="da-DK" sz="900" baseline="0" noProof="1">
                <a:solidFill>
                  <a:schemeClr val="bg1"/>
                </a:solidFill>
                <a:latin typeface="+mn-lt"/>
                <a:cs typeface="Arial" panose="020B0604020202020204" pitchFamily="34" charset="0"/>
              </a:rPr>
              <a:t> du proportionerne i billedet.</a:t>
            </a: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Tip: </a:t>
            </a:r>
            <a:r>
              <a:rPr lang="da-DK" sz="900" noProof="1">
                <a:solidFill>
                  <a:schemeClr val="bg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bg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5" name="Billede 25"/>
          <p:cNvPicPr>
            <a:picLocks noChangeAspect="1"/>
          </p:cNvPicPr>
          <p:nvPr/>
        </p:nvPicPr>
        <p:blipFill>
          <a:blip r:embed="rId4"/>
          <a:stretch>
            <a:fillRect/>
          </a:stretch>
        </p:blipFill>
        <p:spPr>
          <a:xfrm>
            <a:off x="-472805" y="246646"/>
            <a:ext cx="360000" cy="385115"/>
          </a:xfrm>
          <a:prstGeom prst="rect">
            <a:avLst/>
          </a:prstGeom>
        </p:spPr>
      </p:pic>
      <p:pic>
        <p:nvPicPr>
          <p:cNvPr id="16" name="Billede 36"/>
          <p:cNvPicPr>
            <a:picLocks noChangeAspect="1"/>
          </p:cNvPicPr>
          <p:nvPr/>
        </p:nvPicPr>
        <p:blipFill>
          <a:blip r:embed="rId5"/>
          <a:stretch>
            <a:fillRect/>
          </a:stretch>
        </p:blipFill>
        <p:spPr>
          <a:xfrm>
            <a:off x="-472805" y="1125489"/>
            <a:ext cx="360000" cy="343255"/>
          </a:xfrm>
          <a:prstGeom prst="rect">
            <a:avLst/>
          </a:prstGeom>
        </p:spPr>
      </p:pic>
      <p:pic>
        <p:nvPicPr>
          <p:cNvPr id="17" name="Billede 37"/>
          <p:cNvPicPr>
            <a:picLocks noChangeAspect="1"/>
          </p:cNvPicPr>
          <p:nvPr/>
        </p:nvPicPr>
        <p:blipFill>
          <a:blip r:embed="rId6"/>
          <a:stretch>
            <a:fillRect/>
          </a:stretch>
        </p:blipFill>
        <p:spPr>
          <a:xfrm>
            <a:off x="-472805" y="1893415"/>
            <a:ext cx="360000" cy="369231"/>
          </a:xfrm>
          <a:prstGeom prst="rect">
            <a:avLst/>
          </a:prstGeom>
        </p:spPr>
      </p:pic>
      <p:sp>
        <p:nvSpPr>
          <p:cNvPr id="5" name="Text Box 48">
            <a:extLst>
              <a:ext uri="{FF2B5EF4-FFF2-40B4-BE49-F238E27FC236}">
                <a16:creationId xmlns:a16="http://schemas.microsoft.com/office/drawing/2014/main" id="{F20EDC56-B801-400C-0F72-44BECBD5A13D}"/>
              </a:ext>
            </a:extLst>
          </p:cNvPr>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tx1"/>
                </a:solidFill>
                <a:latin typeface="+mn-lt"/>
                <a:cs typeface="Arial" panose="020B0604020202020204" pitchFamily="34" charset="0"/>
              </a:rPr>
              <a:t>Indsæt 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7" name="Billede 25">
            <a:extLst>
              <a:ext uri="{FF2B5EF4-FFF2-40B4-BE49-F238E27FC236}">
                <a16:creationId xmlns:a16="http://schemas.microsoft.com/office/drawing/2014/main" id="{DBBE9008-86E8-76BB-9255-C4D6037C3BA6}"/>
              </a:ext>
            </a:extLst>
          </p:cNvPr>
          <p:cNvPicPr>
            <a:picLocks noChangeAspect="1"/>
          </p:cNvPicPr>
          <p:nvPr/>
        </p:nvPicPr>
        <p:blipFill>
          <a:blip r:embed="rId4"/>
          <a:stretch>
            <a:fillRect/>
          </a:stretch>
        </p:blipFill>
        <p:spPr>
          <a:xfrm>
            <a:off x="-472805" y="246646"/>
            <a:ext cx="360000" cy="385115"/>
          </a:xfrm>
          <a:prstGeom prst="rect">
            <a:avLst/>
          </a:prstGeom>
        </p:spPr>
      </p:pic>
      <p:pic>
        <p:nvPicPr>
          <p:cNvPr id="8" name="Billede 36">
            <a:extLst>
              <a:ext uri="{FF2B5EF4-FFF2-40B4-BE49-F238E27FC236}">
                <a16:creationId xmlns:a16="http://schemas.microsoft.com/office/drawing/2014/main" id="{A6E0B144-F10F-6EF9-5530-7D0436C3350E}"/>
              </a:ext>
            </a:extLst>
          </p:cNvPr>
          <p:cNvPicPr>
            <a:picLocks noChangeAspect="1"/>
          </p:cNvPicPr>
          <p:nvPr/>
        </p:nvPicPr>
        <p:blipFill>
          <a:blip r:embed="rId5"/>
          <a:stretch>
            <a:fillRect/>
          </a:stretch>
        </p:blipFill>
        <p:spPr>
          <a:xfrm>
            <a:off x="-472805" y="1125489"/>
            <a:ext cx="360000" cy="343255"/>
          </a:xfrm>
          <a:prstGeom prst="rect">
            <a:avLst/>
          </a:prstGeom>
        </p:spPr>
      </p:pic>
      <p:pic>
        <p:nvPicPr>
          <p:cNvPr id="9" name="Billede 37">
            <a:extLst>
              <a:ext uri="{FF2B5EF4-FFF2-40B4-BE49-F238E27FC236}">
                <a16:creationId xmlns:a16="http://schemas.microsoft.com/office/drawing/2014/main" id="{F8FC8D88-5175-9293-FCCE-AAF803DB6C92}"/>
              </a:ext>
            </a:extLst>
          </p:cNvPr>
          <p:cNvPicPr>
            <a:picLocks noChangeAspect="1"/>
          </p:cNvPicPr>
          <p:nvPr/>
        </p:nvPicPr>
        <p:blipFill>
          <a:blip r:embed="rId6"/>
          <a:stretch>
            <a:fillRect/>
          </a:stretch>
        </p:blipFill>
        <p:spPr>
          <a:xfrm>
            <a:off x="-472805" y="1893415"/>
            <a:ext cx="360000" cy="369231"/>
          </a:xfrm>
          <a:prstGeom prst="rect">
            <a:avLst/>
          </a:prstGeom>
        </p:spPr>
      </p:pic>
      <p:pic>
        <p:nvPicPr>
          <p:cNvPr id="4" name="Grafik 3">
            <a:extLst>
              <a:ext uri="{FF2B5EF4-FFF2-40B4-BE49-F238E27FC236}">
                <a16:creationId xmlns:a16="http://schemas.microsoft.com/office/drawing/2014/main" id="{8123887C-D7A6-011B-4D31-391FC8A2E0E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
        <p:nvSpPr>
          <p:cNvPr id="6" name="Text Box 48">
            <a:extLst>
              <a:ext uri="{FF2B5EF4-FFF2-40B4-BE49-F238E27FC236}">
                <a16:creationId xmlns:a16="http://schemas.microsoft.com/office/drawing/2014/main" id="{801FC4AA-910D-FF68-8ADF-08562076D99B}"/>
              </a:ext>
            </a:extLst>
          </p:cNvPr>
          <p:cNvSpPr txBox="1">
            <a:spLocks noChangeArrowheads="1"/>
          </p:cNvSpPr>
          <p:nvPr userDrawn="1"/>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tx1"/>
                </a:solidFill>
                <a:latin typeface="+mn-lt"/>
                <a:cs typeface="Arial" panose="020B0604020202020204" pitchFamily="34" charset="0"/>
              </a:rPr>
              <a:t>Indsæt 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1" name="Billede 25">
            <a:extLst>
              <a:ext uri="{FF2B5EF4-FFF2-40B4-BE49-F238E27FC236}">
                <a16:creationId xmlns:a16="http://schemas.microsoft.com/office/drawing/2014/main" id="{6A6985AC-3C8A-6FEC-CAB1-4354F7E028A8}"/>
              </a:ext>
            </a:extLst>
          </p:cNvPr>
          <p:cNvPicPr>
            <a:picLocks noChangeAspect="1"/>
          </p:cNvPicPr>
          <p:nvPr userDrawn="1"/>
        </p:nvPicPr>
        <p:blipFill>
          <a:blip r:embed="rId4"/>
          <a:stretch>
            <a:fillRect/>
          </a:stretch>
        </p:blipFill>
        <p:spPr>
          <a:xfrm>
            <a:off x="-472805" y="246646"/>
            <a:ext cx="360000" cy="385115"/>
          </a:xfrm>
          <a:prstGeom prst="rect">
            <a:avLst/>
          </a:prstGeom>
        </p:spPr>
      </p:pic>
      <p:pic>
        <p:nvPicPr>
          <p:cNvPr id="12" name="Billede 36">
            <a:extLst>
              <a:ext uri="{FF2B5EF4-FFF2-40B4-BE49-F238E27FC236}">
                <a16:creationId xmlns:a16="http://schemas.microsoft.com/office/drawing/2014/main" id="{F93D8E86-0991-80E1-BA5A-FA2A88E2A075}"/>
              </a:ext>
            </a:extLst>
          </p:cNvPr>
          <p:cNvPicPr>
            <a:picLocks noChangeAspect="1"/>
          </p:cNvPicPr>
          <p:nvPr userDrawn="1"/>
        </p:nvPicPr>
        <p:blipFill>
          <a:blip r:embed="rId5"/>
          <a:stretch>
            <a:fillRect/>
          </a:stretch>
        </p:blipFill>
        <p:spPr>
          <a:xfrm>
            <a:off x="-472805" y="1125489"/>
            <a:ext cx="360000" cy="343255"/>
          </a:xfrm>
          <a:prstGeom prst="rect">
            <a:avLst/>
          </a:prstGeom>
        </p:spPr>
      </p:pic>
      <p:pic>
        <p:nvPicPr>
          <p:cNvPr id="13" name="Billede 37">
            <a:extLst>
              <a:ext uri="{FF2B5EF4-FFF2-40B4-BE49-F238E27FC236}">
                <a16:creationId xmlns:a16="http://schemas.microsoft.com/office/drawing/2014/main" id="{A75C7A7A-5B88-BBE8-A27F-3BF9A2268553}"/>
              </a:ext>
            </a:extLst>
          </p:cNvPr>
          <p:cNvPicPr>
            <a:picLocks noChangeAspect="1"/>
          </p:cNvPicPr>
          <p:nvPr userDrawn="1"/>
        </p:nvPicPr>
        <p:blipFill>
          <a:blip r:embed="rId6"/>
          <a:stretch>
            <a:fillRect/>
          </a:stretch>
        </p:blipFill>
        <p:spPr>
          <a:xfrm>
            <a:off x="-472805" y="1893415"/>
            <a:ext cx="360000" cy="369231"/>
          </a:xfrm>
          <a:prstGeom prst="rect">
            <a:avLst/>
          </a:prstGeom>
        </p:spPr>
      </p:pic>
    </p:spTree>
    <p:extLst>
      <p:ext uri="{BB962C8B-B14F-4D97-AF65-F5344CB8AC3E}">
        <p14:creationId xmlns:p14="http://schemas.microsoft.com/office/powerpoint/2010/main" val="3094809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ekst og topbillede, blå">
    <p:bg>
      <p:bgPr>
        <a:solidFill>
          <a:srgbClr val="004F9B"/>
        </a:solidFill>
        <a:effectLst/>
      </p:bgPr>
    </p:bg>
    <p:spTree>
      <p:nvGrpSpPr>
        <p:cNvPr id="1" name=""/>
        <p:cNvGrpSpPr/>
        <p:nvPr/>
      </p:nvGrpSpPr>
      <p:grpSpPr>
        <a:xfrm>
          <a:off x="0" y="0"/>
          <a:ext cx="0" cy="0"/>
          <a:chOff x="0" y="0"/>
          <a:chExt cx="0" cy="0"/>
        </a:xfrm>
      </p:grpSpPr>
      <p:sp>
        <p:nvSpPr>
          <p:cNvPr id="363" name="Shape 363"/>
          <p:cNvSpPr>
            <a:spLocks noGrp="1"/>
          </p:cNvSpPr>
          <p:nvPr>
            <p:ph type="pic" sz="half" idx="13" hasCustomPrompt="1"/>
          </p:nvPr>
        </p:nvSpPr>
        <p:spPr>
          <a:xfrm>
            <a:off x="-1" y="-17631"/>
            <a:ext cx="12192100" cy="1732131"/>
          </a:xfrm>
          <a:prstGeom prst="rect">
            <a:avLst/>
          </a:prstGeom>
          <a:solidFill>
            <a:schemeClr val="bg1">
              <a:lumMod val="95000"/>
            </a:schemeClr>
          </a:solidFill>
        </p:spPr>
        <p:txBody>
          <a:bodyPr lIns="91439" tIns="45719" rIns="91439" bIns="45719" anchor="t">
            <a:noAutofit/>
          </a:bodyPr>
          <a:lstStyle>
            <a:lvl1pPr marL="0" marR="0" indent="0" algn="l" defTabSz="412750" eaLnBrk="1" fontAlgn="auto" latinLnBrk="0" hangingPunct="1">
              <a:lnSpc>
                <a:spcPct val="120000"/>
              </a:lnSpc>
              <a:spcBef>
                <a:spcPts val="26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a:t>Billede</a:t>
            </a:r>
          </a:p>
        </p:txBody>
      </p:sp>
      <p:sp>
        <p:nvSpPr>
          <p:cNvPr id="3" name="Pladsholder til tekst 2">
            <a:extLst>
              <a:ext uri="{FF2B5EF4-FFF2-40B4-BE49-F238E27FC236}">
                <a16:creationId xmlns:a16="http://schemas.microsoft.com/office/drawing/2014/main" id="{A1911D3D-DDBD-C94F-9AA3-4432C9E16FFA}"/>
              </a:ext>
            </a:extLst>
          </p:cNvPr>
          <p:cNvSpPr>
            <a:spLocks noGrp="1"/>
          </p:cNvSpPr>
          <p:nvPr>
            <p:ph type="body" sz="quarter" idx="14" hasCustomPrompt="1"/>
          </p:nvPr>
        </p:nvSpPr>
        <p:spPr>
          <a:xfrm>
            <a:off x="5787232" y="2599404"/>
            <a:ext cx="5597049" cy="3043990"/>
          </a:xfrm>
        </p:spPr>
        <p:txBody>
          <a:bodyPr anchor="t">
            <a:noAutofit/>
          </a:bodyPr>
          <a:lstStyle>
            <a:lvl1pPr marL="0" indent="0">
              <a:lnSpc>
                <a:spcPct val="100000"/>
              </a:lnSpc>
              <a:buFontTx/>
              <a:buNone/>
              <a:defRPr sz="1800">
                <a:solidFill>
                  <a:schemeClr val="bg1"/>
                </a:solidFill>
              </a:defRPr>
            </a:lvl1pPr>
            <a:lvl2pPr marL="317500" indent="0">
              <a:lnSpc>
                <a:spcPct val="100000"/>
              </a:lnSpc>
              <a:buFontTx/>
              <a:buNone/>
              <a:defRPr sz="1800">
                <a:solidFill>
                  <a:srgbClr val="EFEFEF"/>
                </a:solidFill>
              </a:defRPr>
            </a:lvl2pPr>
            <a:lvl3pPr marL="635000" indent="0">
              <a:lnSpc>
                <a:spcPct val="100000"/>
              </a:lnSpc>
              <a:buFontTx/>
              <a:buNone/>
              <a:defRPr sz="1800">
                <a:solidFill>
                  <a:srgbClr val="EFEFEF"/>
                </a:solidFill>
              </a:defRPr>
            </a:lvl3pPr>
            <a:lvl4pPr marL="952500" indent="0">
              <a:lnSpc>
                <a:spcPct val="100000"/>
              </a:lnSpc>
              <a:buFontTx/>
              <a:buNone/>
              <a:defRPr sz="1800">
                <a:solidFill>
                  <a:srgbClr val="EFEFEF"/>
                </a:solidFill>
              </a:defRPr>
            </a:lvl4pPr>
            <a:lvl5pPr marL="1270000" indent="0">
              <a:lnSpc>
                <a:spcPct val="100000"/>
              </a:lnSpc>
              <a:buFontTx/>
              <a:buNone/>
              <a:defRPr sz="1800">
                <a:solidFill>
                  <a:srgbClr val="EFEFEF"/>
                </a:solidFill>
              </a:defRPr>
            </a:lvl5pPr>
          </a:lstStyle>
          <a:p>
            <a:pPr lvl="0"/>
            <a:r>
              <a:rPr lang="da-DK" dirty="0"/>
              <a:t>Tekst</a:t>
            </a:r>
          </a:p>
        </p:txBody>
      </p:sp>
      <p:pic>
        <p:nvPicPr>
          <p:cNvPr id="10" name="Grafik 9">
            <a:extLst>
              <a:ext uri="{FF2B5EF4-FFF2-40B4-BE49-F238E27FC236}">
                <a16:creationId xmlns:a16="http://schemas.microsoft.com/office/drawing/2014/main" id="{A27B2473-E55F-CB4B-A6AE-F9C25D36075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
        <p:nvSpPr>
          <p:cNvPr id="2" name="Titel 1"/>
          <p:cNvSpPr>
            <a:spLocks noGrp="1"/>
          </p:cNvSpPr>
          <p:nvPr>
            <p:ph type="title" hasCustomPrompt="1"/>
          </p:nvPr>
        </p:nvSpPr>
        <p:spPr>
          <a:xfrm>
            <a:off x="890588" y="2599404"/>
            <a:ext cx="4162425" cy="3043990"/>
          </a:xfrm>
        </p:spPr>
        <p:txBody>
          <a:bodyPr/>
          <a:lstStyle>
            <a:lvl1pPr>
              <a:defRPr>
                <a:solidFill>
                  <a:schemeClr val="bg1"/>
                </a:solidFill>
              </a:defRPr>
            </a:lvl1pPr>
          </a:lstStyle>
          <a:p>
            <a:r>
              <a:rPr lang="da-DK" dirty="0"/>
              <a:t>Overskrift</a:t>
            </a:r>
          </a:p>
        </p:txBody>
      </p:sp>
      <p:sp>
        <p:nvSpPr>
          <p:cNvPr id="14" name="Text Box 48"/>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bg1"/>
                </a:solidFill>
                <a:latin typeface="+mn-lt"/>
                <a:cs typeface="Arial" panose="020B0604020202020204" pitchFamily="34" charset="0"/>
              </a:rPr>
              <a:t>Indsæt billede</a:t>
            </a:r>
            <a:br>
              <a:rPr lang="da-DK" sz="900" b="1" noProof="1">
                <a:solidFill>
                  <a:schemeClr val="bg1"/>
                </a:solidFill>
                <a:latin typeface="+mn-lt"/>
                <a:cs typeface="Arial" panose="020B0604020202020204" pitchFamily="34" charset="0"/>
              </a:rPr>
            </a:br>
            <a:r>
              <a:rPr lang="da-DK" sz="900" noProof="1">
                <a:solidFill>
                  <a:schemeClr val="bg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Beskær billede</a:t>
            </a:r>
            <a:br>
              <a:rPr lang="da-DK" sz="900" b="1" noProof="1">
                <a:solidFill>
                  <a:schemeClr val="bg1"/>
                </a:solidFill>
                <a:latin typeface="+mn-lt"/>
                <a:cs typeface="Arial" panose="020B0604020202020204" pitchFamily="34" charset="0"/>
              </a:rPr>
            </a:br>
            <a:r>
              <a:rPr lang="da-DK" sz="900" b="1" noProof="1">
                <a:solidFill>
                  <a:schemeClr val="bg1"/>
                </a:solidFill>
                <a:latin typeface="+mn-lt"/>
                <a:cs typeface="Arial" panose="020B0604020202020204" pitchFamily="34" charset="0"/>
              </a:rPr>
              <a:t>1</a:t>
            </a:r>
            <a:r>
              <a:rPr lang="da-DK" sz="900" noProof="1">
                <a:solidFill>
                  <a:schemeClr val="bg1"/>
                </a:solidFill>
                <a:latin typeface="+mn-lt"/>
                <a:cs typeface="Arial" panose="020B0604020202020204" pitchFamily="34" charset="0"/>
              </a:rPr>
              <a:t>. Klik Formatér </a:t>
            </a:r>
            <a:r>
              <a:rPr lang="da-DK" sz="900" noProof="1">
                <a:solidFill>
                  <a:schemeClr val="bg1"/>
                </a:solidFill>
                <a:latin typeface="+mn-lt"/>
                <a:cs typeface="Arial" panose="020B0604020202020204" pitchFamily="34" charset="0"/>
                <a:sym typeface="Wingdings" panose="05000000000000000000" pitchFamily="2" charset="2"/>
              </a:rPr>
              <a:t> </a:t>
            </a:r>
            <a:r>
              <a:rPr lang="da-DK" sz="900" b="1" noProof="1">
                <a:solidFill>
                  <a:schemeClr val="bg1"/>
                </a:solidFill>
                <a:latin typeface="+mn-lt"/>
                <a:cs typeface="Arial" panose="020B0604020202020204" pitchFamily="34" charset="0"/>
              </a:rPr>
              <a:t>Beskær</a:t>
            </a:r>
            <a:r>
              <a:rPr lang="da-DK" sz="900" noProof="1">
                <a:solidFill>
                  <a:schemeClr val="bg1"/>
                </a:solidFill>
                <a:latin typeface="+mn-lt"/>
                <a:cs typeface="Arial" panose="020B0604020202020204" pitchFamily="34" charset="0"/>
              </a:rPr>
              <a:t> for at ændre billedets udsnit</a:t>
            </a:r>
            <a:r>
              <a:rPr lang="da-DK" sz="900" baseline="0" noProof="1">
                <a:solidFill>
                  <a:schemeClr val="bg1"/>
                </a:solidFill>
                <a:latin typeface="+mn-lt"/>
                <a:cs typeface="Arial" panose="020B0604020202020204" pitchFamily="34" charset="0"/>
              </a:rPr>
              <a:t> eller </a:t>
            </a:r>
            <a:r>
              <a:rPr lang="da-DK" sz="900" noProof="1">
                <a:solidFill>
                  <a:schemeClr val="bg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Hold </a:t>
            </a:r>
            <a:r>
              <a:rPr lang="da-DK" sz="900" b="1" noProof="1">
                <a:solidFill>
                  <a:schemeClr val="bg1"/>
                </a:solidFill>
                <a:latin typeface="+mn-lt"/>
                <a:cs typeface="Arial" panose="020B0604020202020204" pitchFamily="34" charset="0"/>
              </a:rPr>
              <a:t>SHIFT</a:t>
            </a:r>
            <a:r>
              <a:rPr lang="da-DK" sz="900" noProof="1">
                <a:solidFill>
                  <a:schemeClr val="bg1"/>
                </a:solidFill>
                <a:latin typeface="+mn-lt"/>
                <a:cs typeface="Arial" panose="020B0604020202020204" pitchFamily="34" charset="0"/>
              </a:rPr>
              <a:t>-knappen nede, mens du trækker i billedets hjørner. Så bevarer</a:t>
            </a:r>
            <a:r>
              <a:rPr lang="da-DK" sz="900" baseline="0" noProof="1">
                <a:solidFill>
                  <a:schemeClr val="bg1"/>
                </a:solidFill>
                <a:latin typeface="+mn-lt"/>
                <a:cs typeface="Arial" panose="020B0604020202020204" pitchFamily="34" charset="0"/>
              </a:rPr>
              <a:t> du proportionerne i billedet.</a:t>
            </a: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Tip: </a:t>
            </a:r>
            <a:r>
              <a:rPr lang="da-DK" sz="900" noProof="1">
                <a:solidFill>
                  <a:schemeClr val="bg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bg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5" name="Billede 25"/>
          <p:cNvPicPr>
            <a:picLocks noChangeAspect="1"/>
          </p:cNvPicPr>
          <p:nvPr/>
        </p:nvPicPr>
        <p:blipFill>
          <a:blip r:embed="rId4"/>
          <a:stretch>
            <a:fillRect/>
          </a:stretch>
        </p:blipFill>
        <p:spPr>
          <a:xfrm>
            <a:off x="-472805" y="246646"/>
            <a:ext cx="360000" cy="385115"/>
          </a:xfrm>
          <a:prstGeom prst="rect">
            <a:avLst/>
          </a:prstGeom>
        </p:spPr>
      </p:pic>
      <p:pic>
        <p:nvPicPr>
          <p:cNvPr id="16" name="Billede 36"/>
          <p:cNvPicPr>
            <a:picLocks noChangeAspect="1"/>
          </p:cNvPicPr>
          <p:nvPr/>
        </p:nvPicPr>
        <p:blipFill>
          <a:blip r:embed="rId5"/>
          <a:stretch>
            <a:fillRect/>
          </a:stretch>
        </p:blipFill>
        <p:spPr>
          <a:xfrm>
            <a:off x="-472805" y="1125489"/>
            <a:ext cx="360000" cy="343255"/>
          </a:xfrm>
          <a:prstGeom prst="rect">
            <a:avLst/>
          </a:prstGeom>
        </p:spPr>
      </p:pic>
      <p:pic>
        <p:nvPicPr>
          <p:cNvPr id="17" name="Billede 37"/>
          <p:cNvPicPr>
            <a:picLocks noChangeAspect="1"/>
          </p:cNvPicPr>
          <p:nvPr/>
        </p:nvPicPr>
        <p:blipFill>
          <a:blip r:embed="rId6"/>
          <a:stretch>
            <a:fillRect/>
          </a:stretch>
        </p:blipFill>
        <p:spPr>
          <a:xfrm>
            <a:off x="-472805" y="1893415"/>
            <a:ext cx="360000" cy="369231"/>
          </a:xfrm>
          <a:prstGeom prst="rect">
            <a:avLst/>
          </a:prstGeom>
        </p:spPr>
      </p:pic>
      <p:sp>
        <p:nvSpPr>
          <p:cNvPr id="5" name="Text Box 48">
            <a:extLst>
              <a:ext uri="{FF2B5EF4-FFF2-40B4-BE49-F238E27FC236}">
                <a16:creationId xmlns:a16="http://schemas.microsoft.com/office/drawing/2014/main" id="{F782C1CE-CB1B-48B0-00A6-C8608D9A8440}"/>
              </a:ext>
            </a:extLst>
          </p:cNvPr>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tx1"/>
                </a:solidFill>
                <a:latin typeface="+mn-lt"/>
                <a:cs typeface="Arial" panose="020B0604020202020204" pitchFamily="34" charset="0"/>
              </a:rPr>
              <a:t>Indsæt 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7" name="Billede 25">
            <a:extLst>
              <a:ext uri="{FF2B5EF4-FFF2-40B4-BE49-F238E27FC236}">
                <a16:creationId xmlns:a16="http://schemas.microsoft.com/office/drawing/2014/main" id="{56B2AF92-9B3E-550D-AA83-D4C00D2726D3}"/>
              </a:ext>
            </a:extLst>
          </p:cNvPr>
          <p:cNvPicPr>
            <a:picLocks noChangeAspect="1"/>
          </p:cNvPicPr>
          <p:nvPr/>
        </p:nvPicPr>
        <p:blipFill>
          <a:blip r:embed="rId4"/>
          <a:stretch>
            <a:fillRect/>
          </a:stretch>
        </p:blipFill>
        <p:spPr>
          <a:xfrm>
            <a:off x="-472805" y="246646"/>
            <a:ext cx="360000" cy="385115"/>
          </a:xfrm>
          <a:prstGeom prst="rect">
            <a:avLst/>
          </a:prstGeom>
        </p:spPr>
      </p:pic>
      <p:pic>
        <p:nvPicPr>
          <p:cNvPr id="8" name="Billede 36">
            <a:extLst>
              <a:ext uri="{FF2B5EF4-FFF2-40B4-BE49-F238E27FC236}">
                <a16:creationId xmlns:a16="http://schemas.microsoft.com/office/drawing/2014/main" id="{17736045-9377-C81A-B2AE-E8AF6820D6EC}"/>
              </a:ext>
            </a:extLst>
          </p:cNvPr>
          <p:cNvPicPr>
            <a:picLocks noChangeAspect="1"/>
          </p:cNvPicPr>
          <p:nvPr/>
        </p:nvPicPr>
        <p:blipFill>
          <a:blip r:embed="rId5"/>
          <a:stretch>
            <a:fillRect/>
          </a:stretch>
        </p:blipFill>
        <p:spPr>
          <a:xfrm>
            <a:off x="-472805" y="1125489"/>
            <a:ext cx="360000" cy="343255"/>
          </a:xfrm>
          <a:prstGeom prst="rect">
            <a:avLst/>
          </a:prstGeom>
        </p:spPr>
      </p:pic>
      <p:pic>
        <p:nvPicPr>
          <p:cNvPr id="9" name="Billede 37">
            <a:extLst>
              <a:ext uri="{FF2B5EF4-FFF2-40B4-BE49-F238E27FC236}">
                <a16:creationId xmlns:a16="http://schemas.microsoft.com/office/drawing/2014/main" id="{6EE19EB7-697B-A8E2-4C57-0AFAE3D1346E}"/>
              </a:ext>
            </a:extLst>
          </p:cNvPr>
          <p:cNvPicPr>
            <a:picLocks noChangeAspect="1"/>
          </p:cNvPicPr>
          <p:nvPr/>
        </p:nvPicPr>
        <p:blipFill>
          <a:blip r:embed="rId6"/>
          <a:stretch>
            <a:fillRect/>
          </a:stretch>
        </p:blipFill>
        <p:spPr>
          <a:xfrm>
            <a:off x="-472805" y="1893415"/>
            <a:ext cx="360000" cy="369231"/>
          </a:xfrm>
          <a:prstGeom prst="rect">
            <a:avLst/>
          </a:prstGeom>
        </p:spPr>
      </p:pic>
      <p:pic>
        <p:nvPicPr>
          <p:cNvPr id="4" name="Grafik 3">
            <a:extLst>
              <a:ext uri="{FF2B5EF4-FFF2-40B4-BE49-F238E27FC236}">
                <a16:creationId xmlns:a16="http://schemas.microsoft.com/office/drawing/2014/main" id="{02B90DA3-5298-E1BF-64ED-FD353EB63D1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
        <p:nvSpPr>
          <p:cNvPr id="6" name="Text Box 48">
            <a:extLst>
              <a:ext uri="{FF2B5EF4-FFF2-40B4-BE49-F238E27FC236}">
                <a16:creationId xmlns:a16="http://schemas.microsoft.com/office/drawing/2014/main" id="{95ACD03F-9E61-22C9-CFD5-22122326E8F9}"/>
              </a:ext>
            </a:extLst>
          </p:cNvPr>
          <p:cNvSpPr txBox="1">
            <a:spLocks noChangeArrowheads="1"/>
          </p:cNvSpPr>
          <p:nvPr userDrawn="1"/>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tx1"/>
                </a:solidFill>
                <a:latin typeface="+mn-lt"/>
                <a:cs typeface="Arial" panose="020B0604020202020204" pitchFamily="34" charset="0"/>
              </a:rPr>
              <a:t>Indsæt 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1" name="Billede 25">
            <a:extLst>
              <a:ext uri="{FF2B5EF4-FFF2-40B4-BE49-F238E27FC236}">
                <a16:creationId xmlns:a16="http://schemas.microsoft.com/office/drawing/2014/main" id="{C764B3E4-A514-5E23-C0DE-5FA457C10AC8}"/>
              </a:ext>
            </a:extLst>
          </p:cNvPr>
          <p:cNvPicPr>
            <a:picLocks noChangeAspect="1"/>
          </p:cNvPicPr>
          <p:nvPr userDrawn="1"/>
        </p:nvPicPr>
        <p:blipFill>
          <a:blip r:embed="rId4"/>
          <a:stretch>
            <a:fillRect/>
          </a:stretch>
        </p:blipFill>
        <p:spPr>
          <a:xfrm>
            <a:off x="-472805" y="246646"/>
            <a:ext cx="360000" cy="385115"/>
          </a:xfrm>
          <a:prstGeom prst="rect">
            <a:avLst/>
          </a:prstGeom>
        </p:spPr>
      </p:pic>
      <p:pic>
        <p:nvPicPr>
          <p:cNvPr id="12" name="Billede 36">
            <a:extLst>
              <a:ext uri="{FF2B5EF4-FFF2-40B4-BE49-F238E27FC236}">
                <a16:creationId xmlns:a16="http://schemas.microsoft.com/office/drawing/2014/main" id="{BED7756A-C060-A3F5-CE2D-84B535B7A39F}"/>
              </a:ext>
            </a:extLst>
          </p:cNvPr>
          <p:cNvPicPr>
            <a:picLocks noChangeAspect="1"/>
          </p:cNvPicPr>
          <p:nvPr userDrawn="1"/>
        </p:nvPicPr>
        <p:blipFill>
          <a:blip r:embed="rId5"/>
          <a:stretch>
            <a:fillRect/>
          </a:stretch>
        </p:blipFill>
        <p:spPr>
          <a:xfrm>
            <a:off x="-472805" y="1125489"/>
            <a:ext cx="360000" cy="343255"/>
          </a:xfrm>
          <a:prstGeom prst="rect">
            <a:avLst/>
          </a:prstGeom>
        </p:spPr>
      </p:pic>
      <p:pic>
        <p:nvPicPr>
          <p:cNvPr id="13" name="Billede 37">
            <a:extLst>
              <a:ext uri="{FF2B5EF4-FFF2-40B4-BE49-F238E27FC236}">
                <a16:creationId xmlns:a16="http://schemas.microsoft.com/office/drawing/2014/main" id="{AD7F4695-0E77-9817-666F-D3EA68E7A1E3}"/>
              </a:ext>
            </a:extLst>
          </p:cNvPr>
          <p:cNvPicPr>
            <a:picLocks noChangeAspect="1"/>
          </p:cNvPicPr>
          <p:nvPr userDrawn="1"/>
        </p:nvPicPr>
        <p:blipFill>
          <a:blip r:embed="rId6"/>
          <a:stretch>
            <a:fillRect/>
          </a:stretch>
        </p:blipFill>
        <p:spPr>
          <a:xfrm>
            <a:off x="-472805" y="1893415"/>
            <a:ext cx="360000" cy="369231"/>
          </a:xfrm>
          <a:prstGeom prst="rect">
            <a:avLst/>
          </a:prstGeom>
        </p:spPr>
      </p:pic>
    </p:spTree>
    <p:extLst>
      <p:ext uri="{BB962C8B-B14F-4D97-AF65-F5344CB8AC3E}">
        <p14:creationId xmlns:p14="http://schemas.microsoft.com/office/powerpoint/2010/main" val="248354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ekst og venstrebillede, hvid">
    <p:spTree>
      <p:nvGrpSpPr>
        <p:cNvPr id="1" name=""/>
        <p:cNvGrpSpPr/>
        <p:nvPr/>
      </p:nvGrpSpPr>
      <p:grpSpPr>
        <a:xfrm>
          <a:off x="0" y="0"/>
          <a:ext cx="0" cy="0"/>
          <a:chOff x="0" y="0"/>
          <a:chExt cx="0" cy="0"/>
        </a:xfrm>
      </p:grpSpPr>
      <p:sp>
        <p:nvSpPr>
          <p:cNvPr id="942" name="Shape 942"/>
          <p:cNvSpPr>
            <a:spLocks noGrp="1"/>
          </p:cNvSpPr>
          <p:nvPr>
            <p:ph type="pic" idx="13" hasCustomPrompt="1"/>
          </p:nvPr>
        </p:nvSpPr>
        <p:spPr>
          <a:xfrm>
            <a:off x="0" y="0"/>
            <a:ext cx="6093173" cy="6857967"/>
          </a:xfrm>
          <a:prstGeom prst="rect">
            <a:avLst/>
          </a:prstGeom>
          <a:solidFill>
            <a:schemeClr val="bg1">
              <a:lumMod val="95000"/>
            </a:schemeClr>
          </a:solidFill>
        </p:spPr>
        <p:txBody>
          <a:bodyPr lIns="91439" tIns="45719" rIns="91439" bIns="45719" anchor="t">
            <a:noAutofit/>
          </a:bodyPr>
          <a:lstStyle>
            <a:lvl1pPr marL="0" marR="0" indent="0" algn="l" defTabSz="412750" eaLnBrk="1" fontAlgn="auto" latinLnBrk="0" hangingPunct="1">
              <a:lnSpc>
                <a:spcPct val="120000"/>
              </a:lnSpc>
              <a:spcBef>
                <a:spcPts val="26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a:t>Billede</a:t>
            </a:r>
          </a:p>
        </p:txBody>
      </p:sp>
      <p:sp>
        <p:nvSpPr>
          <p:cNvPr id="5" name="Pladsholder til tekst 2">
            <a:extLst>
              <a:ext uri="{FF2B5EF4-FFF2-40B4-BE49-F238E27FC236}">
                <a16:creationId xmlns:a16="http://schemas.microsoft.com/office/drawing/2014/main" id="{9BC49947-8D74-B04A-9F34-8E6DFC0D7B44}"/>
              </a:ext>
            </a:extLst>
          </p:cNvPr>
          <p:cNvSpPr>
            <a:spLocks noGrp="1"/>
          </p:cNvSpPr>
          <p:nvPr>
            <p:ph type="body" sz="quarter" idx="14" hasCustomPrompt="1"/>
          </p:nvPr>
        </p:nvSpPr>
        <p:spPr>
          <a:xfrm>
            <a:off x="6549273" y="2731168"/>
            <a:ext cx="5121359" cy="3204868"/>
          </a:xfrm>
        </p:spPr>
        <p:txBody>
          <a:bodyPr anchor="t">
            <a:noAutofit/>
          </a:bodyPr>
          <a:lstStyle>
            <a:lvl1pPr marL="0" indent="0">
              <a:lnSpc>
                <a:spcPct val="100000"/>
              </a:lnSpc>
              <a:buFontTx/>
              <a:buNone/>
              <a:defRPr sz="1800"/>
            </a:lvl1pPr>
            <a:lvl2pPr marL="317500" indent="0">
              <a:lnSpc>
                <a:spcPct val="100000"/>
              </a:lnSpc>
              <a:buFontTx/>
              <a:buNone/>
              <a:defRPr sz="1800"/>
            </a:lvl2pPr>
            <a:lvl3pPr marL="635000" indent="0">
              <a:lnSpc>
                <a:spcPct val="100000"/>
              </a:lnSpc>
              <a:buFontTx/>
              <a:buNone/>
              <a:defRPr sz="1800"/>
            </a:lvl3pPr>
            <a:lvl4pPr marL="952500" indent="0">
              <a:lnSpc>
                <a:spcPct val="100000"/>
              </a:lnSpc>
              <a:buFontTx/>
              <a:buNone/>
              <a:defRPr sz="1800"/>
            </a:lvl4pPr>
            <a:lvl5pPr marL="1270000" indent="0">
              <a:lnSpc>
                <a:spcPct val="100000"/>
              </a:lnSpc>
              <a:buFontTx/>
              <a:buNone/>
              <a:defRPr sz="1800"/>
            </a:lvl5pPr>
          </a:lstStyle>
          <a:p>
            <a:pPr lvl="0"/>
            <a:r>
              <a:rPr lang="da-DK" dirty="0"/>
              <a:t>Tekst</a:t>
            </a:r>
          </a:p>
        </p:txBody>
      </p:sp>
      <p:pic>
        <p:nvPicPr>
          <p:cNvPr id="9" name="Grafik 8">
            <a:extLst>
              <a:ext uri="{FF2B5EF4-FFF2-40B4-BE49-F238E27FC236}">
                <a16:creationId xmlns:a16="http://schemas.microsoft.com/office/drawing/2014/main" id="{EA5D01EC-A99D-2F44-BDD1-C9695502011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
        <p:nvSpPr>
          <p:cNvPr id="2" name="Titel 1"/>
          <p:cNvSpPr>
            <a:spLocks noGrp="1"/>
          </p:cNvSpPr>
          <p:nvPr>
            <p:ph type="title" hasCustomPrompt="1"/>
          </p:nvPr>
        </p:nvSpPr>
        <p:spPr>
          <a:xfrm>
            <a:off x="6549273" y="431800"/>
            <a:ext cx="5121359" cy="2123742"/>
          </a:xfrm>
        </p:spPr>
        <p:txBody>
          <a:bodyPr/>
          <a:lstStyle>
            <a:lvl1pPr>
              <a:defRPr/>
            </a:lvl1pPr>
          </a:lstStyle>
          <a:p>
            <a:r>
              <a:rPr lang="da-DK" dirty="0"/>
              <a:t>Overskrift</a:t>
            </a:r>
          </a:p>
        </p:txBody>
      </p:sp>
      <p:sp>
        <p:nvSpPr>
          <p:cNvPr id="14" name="Text Box 48"/>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bg1"/>
                </a:solidFill>
                <a:latin typeface="+mn-lt"/>
                <a:cs typeface="Arial" panose="020B0604020202020204" pitchFamily="34" charset="0"/>
              </a:rPr>
              <a:t>Indsæt billede</a:t>
            </a:r>
            <a:br>
              <a:rPr lang="da-DK" sz="900" b="1" noProof="1">
                <a:solidFill>
                  <a:schemeClr val="bg1"/>
                </a:solidFill>
                <a:latin typeface="+mn-lt"/>
                <a:cs typeface="Arial" panose="020B0604020202020204" pitchFamily="34" charset="0"/>
              </a:rPr>
            </a:br>
            <a:r>
              <a:rPr lang="da-DK" sz="900" noProof="1">
                <a:solidFill>
                  <a:schemeClr val="bg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Beskær billede</a:t>
            </a:r>
            <a:br>
              <a:rPr lang="da-DK" sz="900" b="1" noProof="1">
                <a:solidFill>
                  <a:schemeClr val="bg1"/>
                </a:solidFill>
                <a:latin typeface="+mn-lt"/>
                <a:cs typeface="Arial" panose="020B0604020202020204" pitchFamily="34" charset="0"/>
              </a:rPr>
            </a:br>
            <a:r>
              <a:rPr lang="da-DK" sz="900" b="1" noProof="1">
                <a:solidFill>
                  <a:schemeClr val="bg1"/>
                </a:solidFill>
                <a:latin typeface="+mn-lt"/>
                <a:cs typeface="Arial" panose="020B0604020202020204" pitchFamily="34" charset="0"/>
              </a:rPr>
              <a:t>1</a:t>
            </a:r>
            <a:r>
              <a:rPr lang="da-DK" sz="900" noProof="1">
                <a:solidFill>
                  <a:schemeClr val="bg1"/>
                </a:solidFill>
                <a:latin typeface="+mn-lt"/>
                <a:cs typeface="Arial" panose="020B0604020202020204" pitchFamily="34" charset="0"/>
              </a:rPr>
              <a:t>. Klik Formatér </a:t>
            </a:r>
            <a:r>
              <a:rPr lang="da-DK" sz="900" noProof="1">
                <a:solidFill>
                  <a:schemeClr val="bg1"/>
                </a:solidFill>
                <a:latin typeface="+mn-lt"/>
                <a:cs typeface="Arial" panose="020B0604020202020204" pitchFamily="34" charset="0"/>
                <a:sym typeface="Wingdings" panose="05000000000000000000" pitchFamily="2" charset="2"/>
              </a:rPr>
              <a:t> </a:t>
            </a:r>
            <a:r>
              <a:rPr lang="da-DK" sz="900" b="1" noProof="1">
                <a:solidFill>
                  <a:schemeClr val="bg1"/>
                </a:solidFill>
                <a:latin typeface="+mn-lt"/>
                <a:cs typeface="Arial" panose="020B0604020202020204" pitchFamily="34" charset="0"/>
              </a:rPr>
              <a:t>Beskær</a:t>
            </a:r>
            <a:r>
              <a:rPr lang="da-DK" sz="900" noProof="1">
                <a:solidFill>
                  <a:schemeClr val="bg1"/>
                </a:solidFill>
                <a:latin typeface="+mn-lt"/>
                <a:cs typeface="Arial" panose="020B0604020202020204" pitchFamily="34" charset="0"/>
              </a:rPr>
              <a:t> for at ændre billedets udsnit</a:t>
            </a:r>
            <a:r>
              <a:rPr lang="da-DK" sz="900" baseline="0" noProof="1">
                <a:solidFill>
                  <a:schemeClr val="bg1"/>
                </a:solidFill>
                <a:latin typeface="+mn-lt"/>
                <a:cs typeface="Arial" panose="020B0604020202020204" pitchFamily="34" charset="0"/>
              </a:rPr>
              <a:t> eller </a:t>
            </a:r>
            <a:r>
              <a:rPr lang="da-DK" sz="900" noProof="1">
                <a:solidFill>
                  <a:schemeClr val="bg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Hold </a:t>
            </a:r>
            <a:r>
              <a:rPr lang="da-DK" sz="900" b="1" noProof="1">
                <a:solidFill>
                  <a:schemeClr val="bg1"/>
                </a:solidFill>
                <a:latin typeface="+mn-lt"/>
                <a:cs typeface="Arial" panose="020B0604020202020204" pitchFamily="34" charset="0"/>
              </a:rPr>
              <a:t>SHIFT</a:t>
            </a:r>
            <a:r>
              <a:rPr lang="da-DK" sz="900" noProof="1">
                <a:solidFill>
                  <a:schemeClr val="bg1"/>
                </a:solidFill>
                <a:latin typeface="+mn-lt"/>
                <a:cs typeface="Arial" panose="020B0604020202020204" pitchFamily="34" charset="0"/>
              </a:rPr>
              <a:t>-knappen nede, mens du trækker i billedets hjørner. Så bevarer</a:t>
            </a:r>
            <a:r>
              <a:rPr lang="da-DK" sz="900" baseline="0" noProof="1">
                <a:solidFill>
                  <a:schemeClr val="bg1"/>
                </a:solidFill>
                <a:latin typeface="+mn-lt"/>
                <a:cs typeface="Arial" panose="020B0604020202020204" pitchFamily="34" charset="0"/>
              </a:rPr>
              <a:t> du proportionerne i billedet.</a:t>
            </a: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Tip: </a:t>
            </a:r>
            <a:r>
              <a:rPr lang="da-DK" sz="900" noProof="1">
                <a:solidFill>
                  <a:schemeClr val="bg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bg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5" name="Billede 25"/>
          <p:cNvPicPr>
            <a:picLocks noChangeAspect="1"/>
          </p:cNvPicPr>
          <p:nvPr/>
        </p:nvPicPr>
        <p:blipFill>
          <a:blip r:embed="rId4"/>
          <a:stretch>
            <a:fillRect/>
          </a:stretch>
        </p:blipFill>
        <p:spPr>
          <a:xfrm>
            <a:off x="-472805" y="246646"/>
            <a:ext cx="360000" cy="385115"/>
          </a:xfrm>
          <a:prstGeom prst="rect">
            <a:avLst/>
          </a:prstGeom>
        </p:spPr>
      </p:pic>
      <p:pic>
        <p:nvPicPr>
          <p:cNvPr id="16" name="Billede 36"/>
          <p:cNvPicPr>
            <a:picLocks noChangeAspect="1"/>
          </p:cNvPicPr>
          <p:nvPr/>
        </p:nvPicPr>
        <p:blipFill>
          <a:blip r:embed="rId5"/>
          <a:stretch>
            <a:fillRect/>
          </a:stretch>
        </p:blipFill>
        <p:spPr>
          <a:xfrm>
            <a:off x="-472805" y="1125489"/>
            <a:ext cx="360000" cy="343255"/>
          </a:xfrm>
          <a:prstGeom prst="rect">
            <a:avLst/>
          </a:prstGeom>
        </p:spPr>
      </p:pic>
      <p:pic>
        <p:nvPicPr>
          <p:cNvPr id="17" name="Billede 37"/>
          <p:cNvPicPr>
            <a:picLocks noChangeAspect="1"/>
          </p:cNvPicPr>
          <p:nvPr/>
        </p:nvPicPr>
        <p:blipFill>
          <a:blip r:embed="rId6"/>
          <a:stretch>
            <a:fillRect/>
          </a:stretch>
        </p:blipFill>
        <p:spPr>
          <a:xfrm>
            <a:off x="-472805" y="1893415"/>
            <a:ext cx="360000" cy="369231"/>
          </a:xfrm>
          <a:prstGeom prst="rect">
            <a:avLst/>
          </a:prstGeom>
        </p:spPr>
      </p:pic>
      <p:sp>
        <p:nvSpPr>
          <p:cNvPr id="4" name="Text Box 48">
            <a:extLst>
              <a:ext uri="{FF2B5EF4-FFF2-40B4-BE49-F238E27FC236}">
                <a16:creationId xmlns:a16="http://schemas.microsoft.com/office/drawing/2014/main" id="{114C3440-997B-F5E7-AEAA-A6A776FF0D38}"/>
              </a:ext>
            </a:extLst>
          </p:cNvPr>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tx1"/>
                </a:solidFill>
                <a:latin typeface="+mn-lt"/>
                <a:cs typeface="Arial" panose="020B0604020202020204" pitchFamily="34" charset="0"/>
              </a:rPr>
              <a:t>Indsæt 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6" name="Billede 25">
            <a:extLst>
              <a:ext uri="{FF2B5EF4-FFF2-40B4-BE49-F238E27FC236}">
                <a16:creationId xmlns:a16="http://schemas.microsoft.com/office/drawing/2014/main" id="{90891BE8-A10E-F9BE-1C07-9F68943D6F55}"/>
              </a:ext>
            </a:extLst>
          </p:cNvPr>
          <p:cNvPicPr>
            <a:picLocks noChangeAspect="1"/>
          </p:cNvPicPr>
          <p:nvPr/>
        </p:nvPicPr>
        <p:blipFill>
          <a:blip r:embed="rId4"/>
          <a:stretch>
            <a:fillRect/>
          </a:stretch>
        </p:blipFill>
        <p:spPr>
          <a:xfrm>
            <a:off x="-472805" y="246646"/>
            <a:ext cx="360000" cy="385115"/>
          </a:xfrm>
          <a:prstGeom prst="rect">
            <a:avLst/>
          </a:prstGeom>
        </p:spPr>
      </p:pic>
      <p:pic>
        <p:nvPicPr>
          <p:cNvPr id="8" name="Billede 36">
            <a:extLst>
              <a:ext uri="{FF2B5EF4-FFF2-40B4-BE49-F238E27FC236}">
                <a16:creationId xmlns:a16="http://schemas.microsoft.com/office/drawing/2014/main" id="{D316B3F8-9B12-C59B-628F-31B67A4D816E}"/>
              </a:ext>
            </a:extLst>
          </p:cNvPr>
          <p:cNvPicPr>
            <a:picLocks noChangeAspect="1"/>
          </p:cNvPicPr>
          <p:nvPr/>
        </p:nvPicPr>
        <p:blipFill>
          <a:blip r:embed="rId5"/>
          <a:stretch>
            <a:fillRect/>
          </a:stretch>
        </p:blipFill>
        <p:spPr>
          <a:xfrm>
            <a:off x="-472805" y="1125489"/>
            <a:ext cx="360000" cy="343255"/>
          </a:xfrm>
          <a:prstGeom prst="rect">
            <a:avLst/>
          </a:prstGeom>
        </p:spPr>
      </p:pic>
      <p:pic>
        <p:nvPicPr>
          <p:cNvPr id="10" name="Billede 37">
            <a:extLst>
              <a:ext uri="{FF2B5EF4-FFF2-40B4-BE49-F238E27FC236}">
                <a16:creationId xmlns:a16="http://schemas.microsoft.com/office/drawing/2014/main" id="{E97E0058-697A-6C2B-0DC0-4FC795D767EB}"/>
              </a:ext>
            </a:extLst>
          </p:cNvPr>
          <p:cNvPicPr>
            <a:picLocks noChangeAspect="1"/>
          </p:cNvPicPr>
          <p:nvPr/>
        </p:nvPicPr>
        <p:blipFill>
          <a:blip r:embed="rId6"/>
          <a:stretch>
            <a:fillRect/>
          </a:stretch>
        </p:blipFill>
        <p:spPr>
          <a:xfrm>
            <a:off x="-472805" y="1893415"/>
            <a:ext cx="360000" cy="369231"/>
          </a:xfrm>
          <a:prstGeom prst="rect">
            <a:avLst/>
          </a:prstGeom>
        </p:spPr>
      </p:pic>
      <p:pic>
        <p:nvPicPr>
          <p:cNvPr id="3" name="Grafik 2">
            <a:extLst>
              <a:ext uri="{FF2B5EF4-FFF2-40B4-BE49-F238E27FC236}">
                <a16:creationId xmlns:a16="http://schemas.microsoft.com/office/drawing/2014/main" id="{03054289-ADC0-75B3-F73D-BACC81CF33B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
        <p:nvSpPr>
          <p:cNvPr id="7" name="Text Box 48">
            <a:extLst>
              <a:ext uri="{FF2B5EF4-FFF2-40B4-BE49-F238E27FC236}">
                <a16:creationId xmlns:a16="http://schemas.microsoft.com/office/drawing/2014/main" id="{F682939D-60FF-09B5-85D2-83886099DC9B}"/>
              </a:ext>
            </a:extLst>
          </p:cNvPr>
          <p:cNvSpPr txBox="1">
            <a:spLocks noChangeArrowheads="1"/>
          </p:cNvSpPr>
          <p:nvPr userDrawn="1"/>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tx1"/>
                </a:solidFill>
                <a:latin typeface="+mn-lt"/>
                <a:cs typeface="Arial" panose="020B0604020202020204" pitchFamily="34" charset="0"/>
              </a:rPr>
              <a:t>Indsæt 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1" name="Billede 25">
            <a:extLst>
              <a:ext uri="{FF2B5EF4-FFF2-40B4-BE49-F238E27FC236}">
                <a16:creationId xmlns:a16="http://schemas.microsoft.com/office/drawing/2014/main" id="{404CD91C-FDE1-18A5-B701-C54B7208502B}"/>
              </a:ext>
            </a:extLst>
          </p:cNvPr>
          <p:cNvPicPr>
            <a:picLocks noChangeAspect="1"/>
          </p:cNvPicPr>
          <p:nvPr userDrawn="1"/>
        </p:nvPicPr>
        <p:blipFill>
          <a:blip r:embed="rId4"/>
          <a:stretch>
            <a:fillRect/>
          </a:stretch>
        </p:blipFill>
        <p:spPr>
          <a:xfrm>
            <a:off x="-472805" y="246646"/>
            <a:ext cx="360000" cy="385115"/>
          </a:xfrm>
          <a:prstGeom prst="rect">
            <a:avLst/>
          </a:prstGeom>
        </p:spPr>
      </p:pic>
      <p:pic>
        <p:nvPicPr>
          <p:cNvPr id="12" name="Billede 36">
            <a:extLst>
              <a:ext uri="{FF2B5EF4-FFF2-40B4-BE49-F238E27FC236}">
                <a16:creationId xmlns:a16="http://schemas.microsoft.com/office/drawing/2014/main" id="{D3470CD6-C985-D981-D2C1-3838A8CD8941}"/>
              </a:ext>
            </a:extLst>
          </p:cNvPr>
          <p:cNvPicPr>
            <a:picLocks noChangeAspect="1"/>
          </p:cNvPicPr>
          <p:nvPr userDrawn="1"/>
        </p:nvPicPr>
        <p:blipFill>
          <a:blip r:embed="rId5"/>
          <a:stretch>
            <a:fillRect/>
          </a:stretch>
        </p:blipFill>
        <p:spPr>
          <a:xfrm>
            <a:off x="-472805" y="1125489"/>
            <a:ext cx="360000" cy="343255"/>
          </a:xfrm>
          <a:prstGeom prst="rect">
            <a:avLst/>
          </a:prstGeom>
        </p:spPr>
      </p:pic>
      <p:pic>
        <p:nvPicPr>
          <p:cNvPr id="13" name="Billede 37">
            <a:extLst>
              <a:ext uri="{FF2B5EF4-FFF2-40B4-BE49-F238E27FC236}">
                <a16:creationId xmlns:a16="http://schemas.microsoft.com/office/drawing/2014/main" id="{8B1C8C77-596F-2D4A-C7C0-260412ABC73F}"/>
              </a:ext>
            </a:extLst>
          </p:cNvPr>
          <p:cNvPicPr>
            <a:picLocks noChangeAspect="1"/>
          </p:cNvPicPr>
          <p:nvPr userDrawn="1"/>
        </p:nvPicPr>
        <p:blipFill>
          <a:blip r:embed="rId6"/>
          <a:stretch>
            <a:fillRect/>
          </a:stretch>
        </p:blipFill>
        <p:spPr>
          <a:xfrm>
            <a:off x="-472805" y="1893415"/>
            <a:ext cx="360000" cy="369231"/>
          </a:xfrm>
          <a:prstGeom prst="rect">
            <a:avLst/>
          </a:prstGeom>
        </p:spPr>
      </p:pic>
    </p:spTree>
    <p:extLst>
      <p:ext uri="{BB962C8B-B14F-4D97-AF65-F5344CB8AC3E}">
        <p14:creationId xmlns:p14="http://schemas.microsoft.com/office/powerpoint/2010/main" val="1623033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reaker rød">
    <p:bg>
      <p:bgPr>
        <a:solidFill>
          <a:srgbClr val="BF1D30"/>
        </a:solidFill>
        <a:effectLst/>
      </p:bgPr>
    </p:bg>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29F0774-8D55-EC4E-A487-FF50EA77390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
        <p:nvSpPr>
          <p:cNvPr id="7" name="Pladsholder til tekst 2">
            <a:extLst>
              <a:ext uri="{FF2B5EF4-FFF2-40B4-BE49-F238E27FC236}">
                <a16:creationId xmlns:a16="http://schemas.microsoft.com/office/drawing/2014/main" id="{30FE3656-0BE5-F546-BFC1-A5E7AE968A7F}"/>
              </a:ext>
            </a:extLst>
          </p:cNvPr>
          <p:cNvSpPr>
            <a:spLocks noGrp="1"/>
          </p:cNvSpPr>
          <p:nvPr>
            <p:ph type="body" sz="quarter" idx="14" hasCustomPrompt="1"/>
          </p:nvPr>
        </p:nvSpPr>
        <p:spPr>
          <a:xfrm>
            <a:off x="890587" y="3822141"/>
            <a:ext cx="8014874" cy="1570045"/>
          </a:xfrm>
        </p:spPr>
        <p:txBody>
          <a:bodyPr anchor="t">
            <a:noAutofit/>
          </a:bodyPr>
          <a:lstStyle>
            <a:lvl1pPr marL="0" indent="0">
              <a:lnSpc>
                <a:spcPct val="100000"/>
              </a:lnSpc>
              <a:buFontTx/>
              <a:buNone/>
              <a:defRPr sz="1800">
                <a:solidFill>
                  <a:schemeClr val="bg1"/>
                </a:solidFill>
              </a:defRPr>
            </a:lvl1pPr>
            <a:lvl2pPr marL="317500" indent="0">
              <a:lnSpc>
                <a:spcPct val="100000"/>
              </a:lnSpc>
              <a:buFontTx/>
              <a:buNone/>
              <a:defRPr sz="1800">
                <a:solidFill>
                  <a:srgbClr val="EFEFEF"/>
                </a:solidFill>
              </a:defRPr>
            </a:lvl2pPr>
            <a:lvl3pPr marL="635000" indent="0">
              <a:lnSpc>
                <a:spcPct val="100000"/>
              </a:lnSpc>
              <a:buFontTx/>
              <a:buNone/>
              <a:defRPr sz="1800">
                <a:solidFill>
                  <a:srgbClr val="EFEFEF"/>
                </a:solidFill>
              </a:defRPr>
            </a:lvl3pPr>
            <a:lvl4pPr marL="952500" indent="0">
              <a:lnSpc>
                <a:spcPct val="100000"/>
              </a:lnSpc>
              <a:buFontTx/>
              <a:buNone/>
              <a:defRPr sz="1800">
                <a:solidFill>
                  <a:srgbClr val="EFEFEF"/>
                </a:solidFill>
              </a:defRPr>
            </a:lvl4pPr>
            <a:lvl5pPr marL="1270000" indent="0">
              <a:lnSpc>
                <a:spcPct val="100000"/>
              </a:lnSpc>
              <a:buFontTx/>
              <a:buNone/>
              <a:defRPr sz="1800">
                <a:solidFill>
                  <a:srgbClr val="EFEFEF"/>
                </a:solidFill>
              </a:defRPr>
            </a:lvl5pPr>
          </a:lstStyle>
          <a:p>
            <a:pPr lvl="0"/>
            <a:r>
              <a:rPr lang="da-DK" dirty="0"/>
              <a:t>Tekst</a:t>
            </a:r>
          </a:p>
        </p:txBody>
      </p:sp>
      <p:sp>
        <p:nvSpPr>
          <p:cNvPr id="2" name="Titel 1"/>
          <p:cNvSpPr>
            <a:spLocks noGrp="1"/>
          </p:cNvSpPr>
          <p:nvPr>
            <p:ph type="title" hasCustomPrompt="1"/>
          </p:nvPr>
        </p:nvSpPr>
        <p:spPr>
          <a:xfrm>
            <a:off x="890587" y="1558131"/>
            <a:ext cx="9353551" cy="2264010"/>
          </a:xfrm>
        </p:spPr>
        <p:txBody>
          <a:bodyPr anchor="ctr"/>
          <a:lstStyle>
            <a:lvl1pPr>
              <a:defRPr sz="4800">
                <a:solidFill>
                  <a:schemeClr val="bg1"/>
                </a:solidFill>
              </a:defRPr>
            </a:lvl1pPr>
          </a:lstStyle>
          <a:p>
            <a:r>
              <a:rPr lang="da-DK" dirty="0"/>
              <a:t>Overskrift</a:t>
            </a:r>
          </a:p>
        </p:txBody>
      </p:sp>
      <p:pic>
        <p:nvPicPr>
          <p:cNvPr id="3" name="Grafik 2">
            <a:extLst>
              <a:ext uri="{FF2B5EF4-FFF2-40B4-BE49-F238E27FC236}">
                <a16:creationId xmlns:a16="http://schemas.microsoft.com/office/drawing/2014/main" id="{625D4A33-38C1-80CF-7F25-0EA0F69763E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Tree>
    <p:extLst>
      <p:ext uri="{BB962C8B-B14F-4D97-AF65-F5344CB8AC3E}">
        <p14:creationId xmlns:p14="http://schemas.microsoft.com/office/powerpoint/2010/main" val="3189004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reaker blå">
    <p:bg>
      <p:bgPr>
        <a:solidFill>
          <a:srgbClr val="004F9B"/>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D15BEFF0-F101-3D46-803B-8651BC08B7D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
        <p:nvSpPr>
          <p:cNvPr id="7" name="Pladsholder til tekst 2">
            <a:extLst>
              <a:ext uri="{FF2B5EF4-FFF2-40B4-BE49-F238E27FC236}">
                <a16:creationId xmlns:a16="http://schemas.microsoft.com/office/drawing/2014/main" id="{5ED7F8F1-02B6-3546-A24A-CC85B4820944}"/>
              </a:ext>
            </a:extLst>
          </p:cNvPr>
          <p:cNvSpPr>
            <a:spLocks noGrp="1"/>
          </p:cNvSpPr>
          <p:nvPr>
            <p:ph type="body" sz="quarter" idx="14" hasCustomPrompt="1"/>
          </p:nvPr>
        </p:nvSpPr>
        <p:spPr>
          <a:xfrm>
            <a:off x="890587" y="3822141"/>
            <a:ext cx="8014874" cy="1570045"/>
          </a:xfrm>
        </p:spPr>
        <p:txBody>
          <a:bodyPr anchor="t">
            <a:noAutofit/>
          </a:bodyPr>
          <a:lstStyle>
            <a:lvl1pPr marL="0" indent="0">
              <a:lnSpc>
                <a:spcPct val="100000"/>
              </a:lnSpc>
              <a:buFontTx/>
              <a:buNone/>
              <a:defRPr sz="1800">
                <a:solidFill>
                  <a:schemeClr val="bg1"/>
                </a:solidFill>
              </a:defRPr>
            </a:lvl1pPr>
            <a:lvl2pPr marL="317500" indent="0">
              <a:lnSpc>
                <a:spcPct val="100000"/>
              </a:lnSpc>
              <a:buFontTx/>
              <a:buNone/>
              <a:defRPr sz="1800">
                <a:solidFill>
                  <a:srgbClr val="EFEFEF"/>
                </a:solidFill>
              </a:defRPr>
            </a:lvl2pPr>
            <a:lvl3pPr marL="635000" indent="0">
              <a:lnSpc>
                <a:spcPct val="100000"/>
              </a:lnSpc>
              <a:buFontTx/>
              <a:buNone/>
              <a:defRPr sz="1800">
                <a:solidFill>
                  <a:srgbClr val="EFEFEF"/>
                </a:solidFill>
              </a:defRPr>
            </a:lvl3pPr>
            <a:lvl4pPr marL="952500" indent="0">
              <a:lnSpc>
                <a:spcPct val="100000"/>
              </a:lnSpc>
              <a:buFontTx/>
              <a:buNone/>
              <a:defRPr sz="1800">
                <a:solidFill>
                  <a:srgbClr val="EFEFEF"/>
                </a:solidFill>
              </a:defRPr>
            </a:lvl4pPr>
            <a:lvl5pPr marL="1270000" indent="0">
              <a:lnSpc>
                <a:spcPct val="100000"/>
              </a:lnSpc>
              <a:buFontTx/>
              <a:buNone/>
              <a:defRPr sz="1800">
                <a:solidFill>
                  <a:srgbClr val="EFEFEF"/>
                </a:solidFill>
              </a:defRPr>
            </a:lvl5pPr>
          </a:lstStyle>
          <a:p>
            <a:pPr lvl="0"/>
            <a:r>
              <a:rPr lang="da-DK" dirty="0"/>
              <a:t>Tekst</a:t>
            </a:r>
          </a:p>
        </p:txBody>
      </p:sp>
      <p:sp>
        <p:nvSpPr>
          <p:cNvPr id="2" name="Titel 1"/>
          <p:cNvSpPr>
            <a:spLocks noGrp="1"/>
          </p:cNvSpPr>
          <p:nvPr>
            <p:ph type="title" hasCustomPrompt="1"/>
          </p:nvPr>
        </p:nvSpPr>
        <p:spPr>
          <a:xfrm>
            <a:off x="890587" y="1547846"/>
            <a:ext cx="9353551" cy="2274295"/>
          </a:xfrm>
        </p:spPr>
        <p:txBody>
          <a:bodyPr anchor="ctr">
            <a:normAutofit/>
          </a:bodyPr>
          <a:lstStyle>
            <a:lvl1pPr>
              <a:defRPr sz="4800">
                <a:solidFill>
                  <a:schemeClr val="bg1"/>
                </a:solidFill>
              </a:defRPr>
            </a:lvl1pPr>
          </a:lstStyle>
          <a:p>
            <a:r>
              <a:rPr lang="da-DK" dirty="0"/>
              <a:t>Overskrift</a:t>
            </a:r>
          </a:p>
        </p:txBody>
      </p:sp>
      <p:pic>
        <p:nvPicPr>
          <p:cNvPr id="3" name="Grafik 2">
            <a:extLst>
              <a:ext uri="{FF2B5EF4-FFF2-40B4-BE49-F238E27FC236}">
                <a16:creationId xmlns:a16="http://schemas.microsoft.com/office/drawing/2014/main" id="{2563341B-0BCE-5C0B-5B56-5A5351D0C82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Tree>
    <p:extLst>
      <p:ext uri="{BB962C8B-B14F-4D97-AF65-F5344CB8AC3E}">
        <p14:creationId xmlns:p14="http://schemas.microsoft.com/office/powerpoint/2010/main" val="4082249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unktopstilling rødt V">
    <p:spTree>
      <p:nvGrpSpPr>
        <p:cNvPr id="1" name=""/>
        <p:cNvGrpSpPr/>
        <p:nvPr/>
      </p:nvGrpSpPr>
      <p:grpSpPr>
        <a:xfrm>
          <a:off x="0" y="0"/>
          <a:ext cx="0" cy="0"/>
          <a:chOff x="0" y="0"/>
          <a:chExt cx="0" cy="0"/>
        </a:xfrm>
      </p:grpSpPr>
      <p:sp>
        <p:nvSpPr>
          <p:cNvPr id="1032" name="Shape 1032"/>
          <p:cNvSpPr>
            <a:spLocks noGrp="1"/>
          </p:cNvSpPr>
          <p:nvPr>
            <p:ph type="title" hasCustomPrompt="1"/>
          </p:nvPr>
        </p:nvSpPr>
        <p:spPr>
          <a:xfrm>
            <a:off x="1013520" y="1012924"/>
            <a:ext cx="10158611" cy="891382"/>
          </a:xfrm>
          <a:prstGeom prst="rect">
            <a:avLst/>
          </a:prstGeom>
        </p:spPr>
        <p:txBody>
          <a:bodyPr lIns="0" tIns="0" rIns="0" bIns="0" anchor="t">
            <a:noAutofit/>
          </a:bodyPr>
          <a:lstStyle>
            <a:lvl1pPr>
              <a:defRPr sz="3600" b="1" i="0">
                <a:latin typeface="+mj-lt"/>
                <a:ea typeface="Inter" panose="020B0502030000000004" pitchFamily="34" charset="0"/>
              </a:defRPr>
            </a:lvl1pPr>
          </a:lstStyle>
          <a:p>
            <a:r>
              <a:rPr lang="da-DK" dirty="0"/>
              <a:t>Overskrift	</a:t>
            </a:r>
            <a:endParaRPr dirty="0"/>
          </a:p>
        </p:txBody>
      </p:sp>
      <p:sp>
        <p:nvSpPr>
          <p:cNvPr id="3" name="Pladsholder til tekst 2">
            <a:extLst>
              <a:ext uri="{FF2B5EF4-FFF2-40B4-BE49-F238E27FC236}">
                <a16:creationId xmlns:a16="http://schemas.microsoft.com/office/drawing/2014/main" id="{734005D5-500C-2547-B140-067EB39CC93C}"/>
              </a:ext>
            </a:extLst>
          </p:cNvPr>
          <p:cNvSpPr>
            <a:spLocks noGrp="1"/>
          </p:cNvSpPr>
          <p:nvPr>
            <p:ph type="body" sz="quarter" idx="10" hasCustomPrompt="1"/>
          </p:nvPr>
        </p:nvSpPr>
        <p:spPr>
          <a:xfrm>
            <a:off x="1013520" y="2194672"/>
            <a:ext cx="10158611" cy="3650404"/>
          </a:xfrm>
        </p:spPr>
        <p:txBody>
          <a:bodyPr anchor="t">
            <a:noAutofit/>
          </a:bodyPr>
          <a:lstStyle>
            <a:lvl1pPr marL="285750" indent="-285750">
              <a:lnSpc>
                <a:spcPct val="100000"/>
              </a:lnSpc>
              <a:spcBef>
                <a:spcPts val="1000"/>
              </a:spcBef>
              <a:buClr>
                <a:schemeClr val="bg1"/>
              </a:buClr>
              <a:buSzPct val="110000"/>
              <a:buFontTx/>
              <a:buBlip>
                <a:blip r:embed="rId2">
                  <a:extLst>
                    <a:ext uri="{96DAC541-7B7A-43D3-8B79-37D633B846F1}">
                      <asvg:svgBlip xmlns="" xmlns:asvg="http://schemas.microsoft.com/office/drawing/2016/SVG/main" r:embed="rId3"/>
                    </a:ext>
                  </a:extLst>
                </a:blip>
              </a:buBlip>
              <a:defRPr sz="1800">
                <a:solidFill>
                  <a:schemeClr val="tx1"/>
                </a:solidFill>
              </a:defRPr>
            </a:lvl1pPr>
            <a:lvl2pPr marL="603250" indent="-285750">
              <a:lnSpc>
                <a:spcPct val="100000"/>
              </a:lnSpc>
              <a:spcBef>
                <a:spcPts val="1000"/>
              </a:spcBef>
              <a:buClr>
                <a:schemeClr val="bg1"/>
              </a:buClr>
              <a:buSzPct val="110000"/>
              <a:buFontTx/>
              <a:buBlip>
                <a:blip r:embed="rId2">
                  <a:extLst>
                    <a:ext uri="{96DAC541-7B7A-43D3-8B79-37D633B846F1}">
                      <asvg:svgBlip xmlns="" xmlns:asvg="http://schemas.microsoft.com/office/drawing/2016/SVG/main" r:embed="rId3"/>
                    </a:ext>
                  </a:extLst>
                </a:blip>
              </a:buBlip>
              <a:defRPr sz="1600">
                <a:solidFill>
                  <a:schemeClr val="tx1"/>
                </a:solidFill>
              </a:defRPr>
            </a:lvl2pPr>
            <a:lvl3pPr marL="920750" indent="-285750">
              <a:lnSpc>
                <a:spcPct val="100000"/>
              </a:lnSpc>
              <a:spcBef>
                <a:spcPts val="1000"/>
              </a:spcBef>
              <a:buClr>
                <a:schemeClr val="bg1"/>
              </a:buClr>
              <a:buSzPct val="110000"/>
              <a:buFontTx/>
              <a:buBlip>
                <a:blip r:embed="rId2">
                  <a:extLst>
                    <a:ext uri="{96DAC541-7B7A-43D3-8B79-37D633B846F1}">
                      <asvg:svgBlip xmlns="" xmlns:asvg="http://schemas.microsoft.com/office/drawing/2016/SVG/main" r:embed="rId3"/>
                    </a:ext>
                  </a:extLst>
                </a:blip>
              </a:buBlip>
              <a:defRPr sz="1400">
                <a:solidFill>
                  <a:schemeClr val="tx1"/>
                </a:solidFill>
              </a:defRPr>
            </a:lvl3pPr>
            <a:lvl4pPr marL="1238250" indent="-285750">
              <a:lnSpc>
                <a:spcPct val="100000"/>
              </a:lnSpc>
              <a:spcBef>
                <a:spcPts val="1000"/>
              </a:spcBef>
              <a:buClr>
                <a:schemeClr val="bg1"/>
              </a:buClr>
              <a:buSzPct val="110000"/>
              <a:buFontTx/>
              <a:buBlip>
                <a:blip r:embed="rId2">
                  <a:extLst>
                    <a:ext uri="{96DAC541-7B7A-43D3-8B79-37D633B846F1}">
                      <asvg:svgBlip xmlns="" xmlns:asvg="http://schemas.microsoft.com/office/drawing/2016/SVG/main" r:embed="rId3"/>
                    </a:ext>
                  </a:extLst>
                </a:blip>
              </a:buBlip>
              <a:defRPr sz="1200">
                <a:solidFill>
                  <a:schemeClr val="tx1"/>
                </a:solidFill>
              </a:defRPr>
            </a:lvl4pPr>
            <a:lvl5pPr marL="1555750" indent="-285750">
              <a:lnSpc>
                <a:spcPct val="100000"/>
              </a:lnSpc>
              <a:spcBef>
                <a:spcPts val="1000"/>
              </a:spcBef>
              <a:buClr>
                <a:schemeClr val="bg1"/>
              </a:buClr>
              <a:buSzPct val="110000"/>
              <a:buFontTx/>
              <a:buBlip>
                <a:blip r:embed="rId2">
                  <a:extLst>
                    <a:ext uri="{96DAC541-7B7A-43D3-8B79-37D633B846F1}">
                      <asvg:svgBlip xmlns="" xmlns:asvg="http://schemas.microsoft.com/office/drawing/2016/SVG/main" r:embed="rId3"/>
                    </a:ext>
                  </a:extLst>
                </a:blip>
              </a:buBlip>
              <a:defRPr sz="1000">
                <a:solidFill>
                  <a:schemeClr val="tx1"/>
                </a:solidFill>
              </a:defRPr>
            </a:lvl5pPr>
          </a:lstStyle>
          <a:p>
            <a:pPr lvl="0"/>
            <a:r>
              <a:rPr lang="da-DK" dirty="0"/>
              <a:t>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Tekstfelt 6"/>
          <p:cNvSpPr txBox="1"/>
          <p:nvPr/>
        </p:nvSpPr>
        <p:spPr>
          <a:xfrm>
            <a:off x="-1828800" y="0"/>
            <a:ext cx="1673363" cy="1431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noAutofit/>
          </a:bodyPr>
          <a:lstStyle/>
          <a:p>
            <a:pPr marL="0" marR="0" indent="0" defTabSz="412750" rtl="0" fontAlgn="auto" latinLnBrk="0" hangingPunct="0">
              <a:lnSpc>
                <a:spcPct val="100000"/>
              </a:lnSpc>
              <a:spcBef>
                <a:spcPts val="1000"/>
              </a:spcBef>
              <a:spcAft>
                <a:spcPts val="0"/>
              </a:spcAft>
              <a:buClrTx/>
              <a:buSzTx/>
              <a:buFontTx/>
              <a:buNone/>
              <a:tabLst/>
            </a:pPr>
            <a:r>
              <a:rPr kumimoji="0" lang="da-DK" sz="900" b="1" i="0" u="none" strike="noStrike" cap="none" spc="0" normalizeH="0" baseline="0" dirty="0">
                <a:ln>
                  <a:noFill/>
                </a:ln>
                <a:solidFill>
                  <a:schemeClr val="bg1"/>
                </a:solidFill>
                <a:effectLst/>
                <a:uFillTx/>
                <a:latin typeface="+mn-lt"/>
                <a:ea typeface="Inter" panose="020B0502030000000004" pitchFamily="34" charset="0"/>
                <a:sym typeface="Inter"/>
              </a:rPr>
              <a:t>Den gode punktopstilling</a:t>
            </a:r>
          </a:p>
          <a:p>
            <a:pPr marL="285750" marR="0" indent="-285750" defTabSz="412750" rtl="0" fontAlgn="auto" latinLnBrk="0" hangingPunct="0">
              <a:lnSpc>
                <a:spcPct val="100000"/>
              </a:lnSpc>
              <a:spcBef>
                <a:spcPts val="1000"/>
              </a:spcBef>
              <a:spcAft>
                <a:spcPts val="0"/>
              </a:spcAft>
              <a:buClrTx/>
              <a:buSzTx/>
              <a:buFont typeface="Wingdings" panose="05000000000000000000" pitchFamily="2" charset="2"/>
              <a:buChar char="§"/>
              <a:tabLst/>
            </a:pPr>
            <a:r>
              <a:rPr lang="da-DK" sz="900" dirty="0">
                <a:solidFill>
                  <a:schemeClr val="bg1"/>
                </a:solidFill>
                <a:latin typeface="+mn-lt"/>
                <a:ea typeface="Inter" panose="020B0502030000000004" pitchFamily="34" charset="0"/>
              </a:rPr>
              <a:t>Højst 6 punkter pr. slide</a:t>
            </a:r>
          </a:p>
          <a:p>
            <a:pPr marL="285750" marR="0" indent="-285750" defTabSz="412750" rtl="0" fontAlgn="auto" latinLnBrk="0" hangingPunct="0">
              <a:lnSpc>
                <a:spcPct val="100000"/>
              </a:lnSpc>
              <a:spcBef>
                <a:spcPts val="1000"/>
              </a:spcBef>
              <a:spcAft>
                <a:spcPts val="0"/>
              </a:spcAft>
              <a:buClrTx/>
              <a:buSzTx/>
              <a:buFont typeface="Wingdings" panose="05000000000000000000" pitchFamily="2" charset="2"/>
              <a:buChar char="§"/>
              <a:tabLst/>
            </a:pPr>
            <a:r>
              <a:rPr kumimoji="0" lang="da-DK" sz="900" b="0" i="0" u="none" strike="noStrike" cap="none" spc="0" normalizeH="0" baseline="0" dirty="0">
                <a:ln>
                  <a:noFill/>
                </a:ln>
                <a:solidFill>
                  <a:schemeClr val="bg1"/>
                </a:solidFill>
                <a:effectLst/>
                <a:uFillTx/>
                <a:latin typeface="+mn-lt"/>
                <a:ea typeface="Inter" panose="020B0502030000000004" pitchFamily="34" charset="0"/>
                <a:sym typeface="Inter"/>
              </a:rPr>
              <a:t>Højst 2 linjer pr. punkt</a:t>
            </a:r>
          </a:p>
          <a:p>
            <a:pPr marL="285750" marR="0" indent="-285750" defTabSz="412750" rtl="0" fontAlgn="auto" latinLnBrk="0" hangingPunct="0">
              <a:lnSpc>
                <a:spcPct val="100000"/>
              </a:lnSpc>
              <a:spcBef>
                <a:spcPts val="1000"/>
              </a:spcBef>
              <a:spcAft>
                <a:spcPts val="0"/>
              </a:spcAft>
              <a:buClrTx/>
              <a:buSzTx/>
              <a:buFont typeface="Wingdings" panose="05000000000000000000" pitchFamily="2" charset="2"/>
              <a:buChar char="§"/>
              <a:tabLst/>
            </a:pPr>
            <a:r>
              <a:rPr lang="da-DK" sz="900" dirty="0">
                <a:solidFill>
                  <a:schemeClr val="bg1"/>
                </a:solidFill>
                <a:latin typeface="+mn-lt"/>
                <a:ea typeface="Inter" panose="020B0502030000000004" pitchFamily="34" charset="0"/>
              </a:rPr>
              <a:t>Fremhæv vigtige ord med </a:t>
            </a:r>
            <a:r>
              <a:rPr lang="da-DK" sz="900" dirty="0">
                <a:solidFill>
                  <a:schemeClr val="accent1"/>
                </a:solidFill>
                <a:latin typeface="+mn-lt"/>
                <a:ea typeface="Inter" panose="020B0502030000000004" pitchFamily="34" charset="0"/>
              </a:rPr>
              <a:t>VIVE-rød </a:t>
            </a:r>
            <a:r>
              <a:rPr lang="da-DK" sz="900" dirty="0">
                <a:solidFill>
                  <a:schemeClr val="bg1"/>
                </a:solidFill>
                <a:latin typeface="+mn-lt"/>
                <a:ea typeface="Inter" panose="020B0502030000000004" pitchFamily="34" charset="0"/>
              </a:rPr>
              <a:t>– ikke med </a:t>
            </a:r>
            <a:r>
              <a:rPr lang="da-DK" sz="900" b="1" dirty="0">
                <a:solidFill>
                  <a:schemeClr val="bg1"/>
                </a:solidFill>
                <a:latin typeface="+mn-lt"/>
                <a:ea typeface="Inter" panose="020B0502030000000004" pitchFamily="34" charset="0"/>
              </a:rPr>
              <a:t>fed</a:t>
            </a:r>
            <a:endParaRPr kumimoji="0" lang="da-DK" sz="900" b="1" i="0" u="none" strike="noStrike" cap="none" spc="0" normalizeH="0" baseline="0" dirty="0">
              <a:ln>
                <a:noFill/>
              </a:ln>
              <a:solidFill>
                <a:schemeClr val="bg1"/>
              </a:solidFill>
              <a:effectLst/>
              <a:uFillTx/>
              <a:latin typeface="+mn-lt"/>
              <a:ea typeface="Inter" panose="020B0502030000000004" pitchFamily="34" charset="0"/>
              <a:sym typeface="Inter"/>
            </a:endParaRPr>
          </a:p>
        </p:txBody>
      </p:sp>
      <p:sp>
        <p:nvSpPr>
          <p:cNvPr id="4" name="Tekstfelt 3">
            <a:extLst>
              <a:ext uri="{FF2B5EF4-FFF2-40B4-BE49-F238E27FC236}">
                <a16:creationId xmlns:a16="http://schemas.microsoft.com/office/drawing/2014/main" id="{4134AF3A-E196-85FE-57A4-EAEC3C1408A9}"/>
              </a:ext>
            </a:extLst>
          </p:cNvPr>
          <p:cNvSpPr txBox="1"/>
          <p:nvPr/>
        </p:nvSpPr>
        <p:spPr>
          <a:xfrm>
            <a:off x="-1828800" y="0"/>
            <a:ext cx="1673363" cy="1431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noAutofit/>
          </a:bodyPr>
          <a:lstStyle/>
          <a:p>
            <a:pPr marL="0" marR="0" indent="0" defTabSz="412750" rtl="0" fontAlgn="auto" latinLnBrk="0" hangingPunct="0">
              <a:lnSpc>
                <a:spcPct val="100000"/>
              </a:lnSpc>
              <a:spcBef>
                <a:spcPts val="1000"/>
              </a:spcBef>
              <a:spcAft>
                <a:spcPts val="0"/>
              </a:spcAft>
              <a:buClrTx/>
              <a:buSzTx/>
              <a:buFontTx/>
              <a:buNone/>
              <a:tabLst/>
            </a:pPr>
            <a:r>
              <a:rPr kumimoji="0" lang="da-DK" sz="900" b="1" i="0" u="none" strike="noStrike" cap="none" spc="0" normalizeH="0" baseline="0" dirty="0">
                <a:ln>
                  <a:noFill/>
                </a:ln>
                <a:solidFill>
                  <a:schemeClr val="tx1"/>
                </a:solidFill>
                <a:effectLst/>
                <a:uFillTx/>
                <a:latin typeface="+mn-lt"/>
                <a:ea typeface="Inter" panose="020B0502030000000004" pitchFamily="34" charset="0"/>
                <a:sym typeface="Inter"/>
              </a:rPr>
              <a:t>Den gode punktopstilling</a:t>
            </a:r>
          </a:p>
          <a:p>
            <a:pPr marL="285750" marR="0" indent="-285750" defTabSz="412750" rtl="0" fontAlgn="auto" latinLnBrk="0" hangingPunct="0">
              <a:lnSpc>
                <a:spcPct val="100000"/>
              </a:lnSpc>
              <a:spcBef>
                <a:spcPts val="1000"/>
              </a:spcBef>
              <a:spcAft>
                <a:spcPts val="0"/>
              </a:spcAft>
              <a:buClrTx/>
              <a:buSzTx/>
              <a:buFont typeface="Wingdings" panose="05000000000000000000" pitchFamily="2" charset="2"/>
              <a:buChar char="§"/>
              <a:tabLst/>
            </a:pPr>
            <a:r>
              <a:rPr lang="da-DK" sz="900" dirty="0">
                <a:solidFill>
                  <a:schemeClr val="tx1"/>
                </a:solidFill>
                <a:latin typeface="+mn-lt"/>
                <a:ea typeface="Inter" panose="020B0502030000000004" pitchFamily="34" charset="0"/>
              </a:rPr>
              <a:t>Højst 6 punkter pr. slide</a:t>
            </a:r>
          </a:p>
          <a:p>
            <a:pPr marL="285750" marR="0" indent="-285750" defTabSz="412750" rtl="0" fontAlgn="auto" latinLnBrk="0" hangingPunct="0">
              <a:lnSpc>
                <a:spcPct val="100000"/>
              </a:lnSpc>
              <a:spcBef>
                <a:spcPts val="1000"/>
              </a:spcBef>
              <a:spcAft>
                <a:spcPts val="0"/>
              </a:spcAft>
              <a:buClrTx/>
              <a:buSzTx/>
              <a:buFont typeface="Wingdings" panose="05000000000000000000" pitchFamily="2" charset="2"/>
              <a:buChar char="§"/>
              <a:tabLst/>
            </a:pPr>
            <a:r>
              <a:rPr kumimoji="0" lang="da-DK" sz="900" b="0" i="0" u="none" strike="noStrike" cap="none" spc="0" normalizeH="0" baseline="0" dirty="0">
                <a:ln>
                  <a:noFill/>
                </a:ln>
                <a:solidFill>
                  <a:schemeClr val="tx1"/>
                </a:solidFill>
                <a:effectLst/>
                <a:uFillTx/>
                <a:latin typeface="+mn-lt"/>
                <a:ea typeface="Inter" panose="020B0502030000000004" pitchFamily="34" charset="0"/>
                <a:sym typeface="Inter"/>
              </a:rPr>
              <a:t>Højst 2 linjer pr. punkt</a:t>
            </a:r>
          </a:p>
          <a:p>
            <a:pPr marL="285750" marR="0" indent="-285750" defTabSz="412750" rtl="0" fontAlgn="auto" latinLnBrk="0" hangingPunct="0">
              <a:lnSpc>
                <a:spcPct val="100000"/>
              </a:lnSpc>
              <a:spcBef>
                <a:spcPts val="1000"/>
              </a:spcBef>
              <a:spcAft>
                <a:spcPts val="0"/>
              </a:spcAft>
              <a:buClrTx/>
              <a:buSzTx/>
              <a:buFont typeface="Wingdings" panose="05000000000000000000" pitchFamily="2" charset="2"/>
              <a:buChar char="§"/>
              <a:tabLst/>
            </a:pPr>
            <a:r>
              <a:rPr lang="da-DK" sz="900" dirty="0">
                <a:solidFill>
                  <a:schemeClr val="tx1"/>
                </a:solidFill>
                <a:latin typeface="+mn-lt"/>
                <a:ea typeface="Inter" panose="020B0502030000000004" pitchFamily="34" charset="0"/>
              </a:rPr>
              <a:t>Fremhæv vigtige ord med</a:t>
            </a:r>
            <a:r>
              <a:rPr lang="da-DK" sz="900" dirty="0">
                <a:solidFill>
                  <a:schemeClr val="bg1"/>
                </a:solidFill>
                <a:latin typeface="+mn-lt"/>
                <a:ea typeface="Inter" panose="020B0502030000000004" pitchFamily="34" charset="0"/>
              </a:rPr>
              <a:t> </a:t>
            </a:r>
            <a:r>
              <a:rPr lang="da-DK" sz="900" dirty="0">
                <a:solidFill>
                  <a:schemeClr val="accent1"/>
                </a:solidFill>
                <a:latin typeface="+mn-lt"/>
                <a:ea typeface="Inter" panose="020B0502030000000004" pitchFamily="34" charset="0"/>
              </a:rPr>
              <a:t>VIVE-rød </a:t>
            </a:r>
            <a:r>
              <a:rPr lang="da-DK" sz="900" dirty="0">
                <a:solidFill>
                  <a:schemeClr val="tx1"/>
                </a:solidFill>
                <a:latin typeface="+mn-lt"/>
                <a:ea typeface="Inter" panose="020B0502030000000004" pitchFamily="34" charset="0"/>
              </a:rPr>
              <a:t>– ikke med </a:t>
            </a:r>
            <a:r>
              <a:rPr lang="da-DK" sz="900" b="1" dirty="0">
                <a:solidFill>
                  <a:schemeClr val="tx1"/>
                </a:solidFill>
                <a:latin typeface="+mn-lt"/>
                <a:ea typeface="Inter" panose="020B0502030000000004" pitchFamily="34" charset="0"/>
              </a:rPr>
              <a:t>fed</a:t>
            </a:r>
            <a:endParaRPr kumimoji="0" lang="da-DK" sz="900" b="1" i="0" u="none" strike="noStrike" cap="none" spc="0" normalizeH="0" baseline="0" dirty="0">
              <a:ln>
                <a:noFill/>
              </a:ln>
              <a:solidFill>
                <a:schemeClr val="tx1"/>
              </a:solidFill>
              <a:effectLst/>
              <a:uFillTx/>
              <a:latin typeface="+mn-lt"/>
              <a:ea typeface="Inter" panose="020B0502030000000004" pitchFamily="34" charset="0"/>
              <a:sym typeface="Inter"/>
            </a:endParaRPr>
          </a:p>
        </p:txBody>
      </p:sp>
      <p:sp>
        <p:nvSpPr>
          <p:cNvPr id="2" name="Tekstfelt 1">
            <a:extLst>
              <a:ext uri="{FF2B5EF4-FFF2-40B4-BE49-F238E27FC236}">
                <a16:creationId xmlns:a16="http://schemas.microsoft.com/office/drawing/2014/main" id="{E283DDA0-23C3-7444-CB84-6DDA65486744}"/>
              </a:ext>
            </a:extLst>
          </p:cNvPr>
          <p:cNvSpPr txBox="1"/>
          <p:nvPr userDrawn="1"/>
        </p:nvSpPr>
        <p:spPr>
          <a:xfrm>
            <a:off x="-1828800" y="0"/>
            <a:ext cx="1673363" cy="1431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noAutofit/>
          </a:bodyPr>
          <a:lstStyle/>
          <a:p>
            <a:pPr marL="0" marR="0" indent="0" defTabSz="412750" rtl="0" fontAlgn="auto" latinLnBrk="0" hangingPunct="0">
              <a:lnSpc>
                <a:spcPct val="100000"/>
              </a:lnSpc>
              <a:spcBef>
                <a:spcPts val="1000"/>
              </a:spcBef>
              <a:spcAft>
                <a:spcPts val="0"/>
              </a:spcAft>
              <a:buClrTx/>
              <a:buSzTx/>
              <a:buFontTx/>
              <a:buNone/>
              <a:tabLst/>
            </a:pPr>
            <a:r>
              <a:rPr kumimoji="0" lang="da-DK" sz="900" b="1" i="0" u="none" strike="noStrike" cap="none" spc="0" normalizeH="0" baseline="0" dirty="0">
                <a:ln>
                  <a:noFill/>
                </a:ln>
                <a:solidFill>
                  <a:schemeClr val="tx1"/>
                </a:solidFill>
                <a:effectLst/>
                <a:uFillTx/>
                <a:latin typeface="+mn-lt"/>
                <a:ea typeface="Inter" panose="020B0502030000000004" pitchFamily="34" charset="0"/>
                <a:sym typeface="Inter"/>
              </a:rPr>
              <a:t>Den gode punktopstilling</a:t>
            </a:r>
          </a:p>
          <a:p>
            <a:pPr marL="285750" marR="0" indent="-285750" defTabSz="412750" rtl="0" fontAlgn="auto" latinLnBrk="0" hangingPunct="0">
              <a:lnSpc>
                <a:spcPct val="100000"/>
              </a:lnSpc>
              <a:spcBef>
                <a:spcPts val="1000"/>
              </a:spcBef>
              <a:spcAft>
                <a:spcPts val="0"/>
              </a:spcAft>
              <a:buClrTx/>
              <a:buSzTx/>
              <a:buFont typeface="Wingdings" panose="05000000000000000000" pitchFamily="2" charset="2"/>
              <a:buChar char="§"/>
              <a:tabLst/>
            </a:pPr>
            <a:r>
              <a:rPr lang="da-DK" sz="900" dirty="0">
                <a:solidFill>
                  <a:schemeClr val="tx1"/>
                </a:solidFill>
                <a:latin typeface="+mn-lt"/>
                <a:ea typeface="Inter" panose="020B0502030000000004" pitchFamily="34" charset="0"/>
              </a:rPr>
              <a:t>Højst 6 punkter pr. slide</a:t>
            </a:r>
          </a:p>
          <a:p>
            <a:pPr marL="285750" marR="0" indent="-285750" defTabSz="412750" rtl="0" fontAlgn="auto" latinLnBrk="0" hangingPunct="0">
              <a:lnSpc>
                <a:spcPct val="100000"/>
              </a:lnSpc>
              <a:spcBef>
                <a:spcPts val="1000"/>
              </a:spcBef>
              <a:spcAft>
                <a:spcPts val="0"/>
              </a:spcAft>
              <a:buClrTx/>
              <a:buSzTx/>
              <a:buFont typeface="Wingdings" panose="05000000000000000000" pitchFamily="2" charset="2"/>
              <a:buChar char="§"/>
              <a:tabLst/>
            </a:pPr>
            <a:r>
              <a:rPr kumimoji="0" lang="da-DK" sz="900" b="0" i="0" u="none" strike="noStrike" cap="none" spc="0" normalizeH="0" baseline="0" dirty="0">
                <a:ln>
                  <a:noFill/>
                </a:ln>
                <a:solidFill>
                  <a:schemeClr val="tx1"/>
                </a:solidFill>
                <a:effectLst/>
                <a:uFillTx/>
                <a:latin typeface="+mn-lt"/>
                <a:ea typeface="Inter" panose="020B0502030000000004" pitchFamily="34" charset="0"/>
                <a:sym typeface="Inter"/>
              </a:rPr>
              <a:t>Højst 2 linjer pr. punkt</a:t>
            </a:r>
          </a:p>
          <a:p>
            <a:pPr marL="285750" marR="0" indent="-285750" defTabSz="412750" rtl="0" fontAlgn="auto" latinLnBrk="0" hangingPunct="0">
              <a:lnSpc>
                <a:spcPct val="100000"/>
              </a:lnSpc>
              <a:spcBef>
                <a:spcPts val="1000"/>
              </a:spcBef>
              <a:spcAft>
                <a:spcPts val="0"/>
              </a:spcAft>
              <a:buClrTx/>
              <a:buSzTx/>
              <a:buFont typeface="Wingdings" panose="05000000000000000000" pitchFamily="2" charset="2"/>
              <a:buChar char="§"/>
              <a:tabLst/>
            </a:pPr>
            <a:r>
              <a:rPr lang="da-DK" sz="900" dirty="0">
                <a:solidFill>
                  <a:schemeClr val="tx1"/>
                </a:solidFill>
                <a:latin typeface="+mn-lt"/>
                <a:ea typeface="Inter" panose="020B0502030000000004" pitchFamily="34" charset="0"/>
              </a:rPr>
              <a:t>Fremhæv vigtige ord med</a:t>
            </a:r>
            <a:r>
              <a:rPr lang="da-DK" sz="900" dirty="0">
                <a:solidFill>
                  <a:schemeClr val="bg1"/>
                </a:solidFill>
                <a:latin typeface="+mn-lt"/>
                <a:ea typeface="Inter" panose="020B0502030000000004" pitchFamily="34" charset="0"/>
              </a:rPr>
              <a:t> </a:t>
            </a:r>
            <a:r>
              <a:rPr lang="da-DK" sz="900" dirty="0">
                <a:solidFill>
                  <a:schemeClr val="accent1"/>
                </a:solidFill>
                <a:latin typeface="+mn-lt"/>
                <a:ea typeface="Inter" panose="020B0502030000000004" pitchFamily="34" charset="0"/>
              </a:rPr>
              <a:t>VIVE-rød </a:t>
            </a:r>
            <a:r>
              <a:rPr lang="da-DK" sz="900" dirty="0">
                <a:solidFill>
                  <a:schemeClr val="tx1"/>
                </a:solidFill>
                <a:latin typeface="+mn-lt"/>
                <a:ea typeface="Inter" panose="020B0502030000000004" pitchFamily="34" charset="0"/>
              </a:rPr>
              <a:t>– ikke med </a:t>
            </a:r>
            <a:r>
              <a:rPr lang="da-DK" sz="900" b="1" dirty="0">
                <a:solidFill>
                  <a:schemeClr val="tx1"/>
                </a:solidFill>
                <a:latin typeface="+mn-lt"/>
                <a:ea typeface="Inter" panose="020B0502030000000004" pitchFamily="34" charset="0"/>
              </a:rPr>
              <a:t>fed</a:t>
            </a:r>
            <a:endParaRPr kumimoji="0" lang="da-DK" sz="900" b="1" i="0" u="none" strike="noStrike" cap="none" spc="0" normalizeH="0" baseline="0" dirty="0">
              <a:ln>
                <a:noFill/>
              </a:ln>
              <a:solidFill>
                <a:schemeClr val="tx1"/>
              </a:solidFill>
              <a:effectLst/>
              <a:uFillTx/>
              <a:latin typeface="+mn-lt"/>
              <a:ea typeface="Inter" panose="020B0502030000000004" pitchFamily="34" charset="0"/>
              <a:sym typeface="Inter"/>
            </a:endParaRPr>
          </a:p>
        </p:txBody>
      </p:sp>
    </p:spTree>
    <p:extLst>
      <p:ext uri="{BB962C8B-B14F-4D97-AF65-F5344CB8AC3E}">
        <p14:creationId xmlns:p14="http://schemas.microsoft.com/office/powerpoint/2010/main" val="177870821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reserve="1">
  <p:cSld name="Breaker billede">
    <p:spTree>
      <p:nvGrpSpPr>
        <p:cNvPr id="1" name=""/>
        <p:cNvGrpSpPr/>
        <p:nvPr/>
      </p:nvGrpSpPr>
      <p:grpSpPr>
        <a:xfrm>
          <a:off x="0" y="0"/>
          <a:ext cx="0" cy="0"/>
          <a:chOff x="0" y="0"/>
          <a:chExt cx="0" cy="0"/>
        </a:xfrm>
      </p:grpSpPr>
      <p:sp>
        <p:nvSpPr>
          <p:cNvPr id="372" name="Shape 372"/>
          <p:cNvSpPr>
            <a:spLocks noGrp="1"/>
          </p:cNvSpPr>
          <p:nvPr>
            <p:ph type="pic" idx="13" hasCustomPrompt="1"/>
          </p:nvPr>
        </p:nvSpPr>
        <p:spPr>
          <a:xfrm>
            <a:off x="2382" y="0"/>
            <a:ext cx="12187188" cy="6858000"/>
          </a:xfrm>
          <a:prstGeom prst="rect">
            <a:avLst/>
          </a:prstGeom>
          <a:solidFill>
            <a:schemeClr val="bg1">
              <a:lumMod val="95000"/>
            </a:schemeClr>
          </a:solidFill>
        </p:spPr>
        <p:txBody>
          <a:bodyPr lIns="91439" tIns="45719" rIns="91439" bIns="45719" anchor="t">
            <a:noAutofit/>
          </a:bodyPr>
          <a:lstStyle>
            <a:lvl1pPr marL="0" marR="0" indent="0" algn="l" defTabSz="412750" eaLnBrk="1" fontAlgn="auto" latinLnBrk="0" hangingPunct="1">
              <a:lnSpc>
                <a:spcPct val="120000"/>
              </a:lnSpc>
              <a:spcBef>
                <a:spcPts val="26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dirty="0"/>
              <a:t>Billede</a:t>
            </a:r>
          </a:p>
        </p:txBody>
      </p:sp>
      <p:pic>
        <p:nvPicPr>
          <p:cNvPr id="6" name="Grafik 5">
            <a:extLst>
              <a:ext uri="{FF2B5EF4-FFF2-40B4-BE49-F238E27FC236}">
                <a16:creationId xmlns:a16="http://schemas.microsoft.com/office/drawing/2014/main" id="{A1299D5D-A6BC-C94C-B887-74AFD825D9C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
        <p:nvSpPr>
          <p:cNvPr id="11" name="Text Box 48"/>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bg1"/>
                </a:solidFill>
                <a:latin typeface="+mn-lt"/>
                <a:cs typeface="Arial" panose="020B0604020202020204" pitchFamily="34" charset="0"/>
              </a:rPr>
              <a:t>Indsæt billede</a:t>
            </a:r>
            <a:br>
              <a:rPr lang="da-DK" sz="900" b="1" noProof="1">
                <a:solidFill>
                  <a:schemeClr val="bg1"/>
                </a:solidFill>
                <a:latin typeface="+mn-lt"/>
                <a:cs typeface="Arial" panose="020B0604020202020204" pitchFamily="34" charset="0"/>
              </a:rPr>
            </a:br>
            <a:r>
              <a:rPr lang="da-DK" sz="900" noProof="1">
                <a:solidFill>
                  <a:schemeClr val="bg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Beskær billede</a:t>
            </a:r>
            <a:br>
              <a:rPr lang="da-DK" sz="900" b="1" noProof="1">
                <a:solidFill>
                  <a:schemeClr val="bg1"/>
                </a:solidFill>
                <a:latin typeface="+mn-lt"/>
                <a:cs typeface="Arial" panose="020B0604020202020204" pitchFamily="34" charset="0"/>
              </a:rPr>
            </a:br>
            <a:r>
              <a:rPr lang="da-DK" sz="900" b="1" noProof="1">
                <a:solidFill>
                  <a:schemeClr val="bg1"/>
                </a:solidFill>
                <a:latin typeface="+mn-lt"/>
                <a:cs typeface="Arial" panose="020B0604020202020204" pitchFamily="34" charset="0"/>
              </a:rPr>
              <a:t>1</a:t>
            </a:r>
            <a:r>
              <a:rPr lang="da-DK" sz="900" noProof="1">
                <a:solidFill>
                  <a:schemeClr val="bg1"/>
                </a:solidFill>
                <a:latin typeface="+mn-lt"/>
                <a:cs typeface="Arial" panose="020B0604020202020204" pitchFamily="34" charset="0"/>
              </a:rPr>
              <a:t>. Klik Formatér </a:t>
            </a:r>
            <a:r>
              <a:rPr lang="da-DK" sz="900" noProof="1">
                <a:solidFill>
                  <a:schemeClr val="bg1"/>
                </a:solidFill>
                <a:latin typeface="+mn-lt"/>
                <a:cs typeface="Arial" panose="020B0604020202020204" pitchFamily="34" charset="0"/>
                <a:sym typeface="Wingdings" panose="05000000000000000000" pitchFamily="2" charset="2"/>
              </a:rPr>
              <a:t> </a:t>
            </a:r>
            <a:r>
              <a:rPr lang="da-DK" sz="900" b="1" noProof="1">
                <a:solidFill>
                  <a:schemeClr val="bg1"/>
                </a:solidFill>
                <a:latin typeface="+mn-lt"/>
                <a:cs typeface="Arial" panose="020B0604020202020204" pitchFamily="34" charset="0"/>
              </a:rPr>
              <a:t>Beskær</a:t>
            </a:r>
            <a:r>
              <a:rPr lang="da-DK" sz="900" noProof="1">
                <a:solidFill>
                  <a:schemeClr val="bg1"/>
                </a:solidFill>
                <a:latin typeface="+mn-lt"/>
                <a:cs typeface="Arial" panose="020B0604020202020204" pitchFamily="34" charset="0"/>
              </a:rPr>
              <a:t> for at ændre billedets udsnit</a:t>
            </a:r>
            <a:r>
              <a:rPr lang="da-DK" sz="900" baseline="0" noProof="1">
                <a:solidFill>
                  <a:schemeClr val="bg1"/>
                </a:solidFill>
                <a:latin typeface="+mn-lt"/>
                <a:cs typeface="Arial" panose="020B0604020202020204" pitchFamily="34" charset="0"/>
              </a:rPr>
              <a:t> eller </a:t>
            </a:r>
            <a:r>
              <a:rPr lang="da-DK" sz="900" noProof="1">
                <a:solidFill>
                  <a:schemeClr val="bg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Hold </a:t>
            </a:r>
            <a:r>
              <a:rPr lang="da-DK" sz="900" b="1" noProof="1">
                <a:solidFill>
                  <a:schemeClr val="bg1"/>
                </a:solidFill>
                <a:latin typeface="+mn-lt"/>
                <a:cs typeface="Arial" panose="020B0604020202020204" pitchFamily="34" charset="0"/>
              </a:rPr>
              <a:t>SHIFT</a:t>
            </a:r>
            <a:r>
              <a:rPr lang="da-DK" sz="900" noProof="1">
                <a:solidFill>
                  <a:schemeClr val="bg1"/>
                </a:solidFill>
                <a:latin typeface="+mn-lt"/>
                <a:cs typeface="Arial" panose="020B0604020202020204" pitchFamily="34" charset="0"/>
              </a:rPr>
              <a:t>-knappen nede, mens du trækker i billedets hjørner. Så bevarer</a:t>
            </a:r>
            <a:r>
              <a:rPr lang="da-DK" sz="900" baseline="0" noProof="1">
                <a:solidFill>
                  <a:schemeClr val="bg1"/>
                </a:solidFill>
                <a:latin typeface="+mn-lt"/>
                <a:cs typeface="Arial" panose="020B0604020202020204" pitchFamily="34" charset="0"/>
              </a:rPr>
              <a:t> du proportionerne i billedet.</a:t>
            </a: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Tip: </a:t>
            </a:r>
            <a:r>
              <a:rPr lang="da-DK" sz="900" noProof="1">
                <a:solidFill>
                  <a:schemeClr val="bg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bg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2" name="Billede 25"/>
          <p:cNvPicPr>
            <a:picLocks noChangeAspect="1"/>
          </p:cNvPicPr>
          <p:nvPr/>
        </p:nvPicPr>
        <p:blipFill>
          <a:blip r:embed="rId4"/>
          <a:stretch>
            <a:fillRect/>
          </a:stretch>
        </p:blipFill>
        <p:spPr>
          <a:xfrm>
            <a:off x="-472805" y="246646"/>
            <a:ext cx="360000" cy="385115"/>
          </a:xfrm>
          <a:prstGeom prst="rect">
            <a:avLst/>
          </a:prstGeom>
        </p:spPr>
      </p:pic>
      <p:pic>
        <p:nvPicPr>
          <p:cNvPr id="13" name="Billede 36"/>
          <p:cNvPicPr>
            <a:picLocks noChangeAspect="1"/>
          </p:cNvPicPr>
          <p:nvPr/>
        </p:nvPicPr>
        <p:blipFill>
          <a:blip r:embed="rId5"/>
          <a:stretch>
            <a:fillRect/>
          </a:stretch>
        </p:blipFill>
        <p:spPr>
          <a:xfrm>
            <a:off x="-472805" y="1125489"/>
            <a:ext cx="360000" cy="343255"/>
          </a:xfrm>
          <a:prstGeom prst="rect">
            <a:avLst/>
          </a:prstGeom>
        </p:spPr>
      </p:pic>
      <p:pic>
        <p:nvPicPr>
          <p:cNvPr id="14" name="Billede 37"/>
          <p:cNvPicPr>
            <a:picLocks noChangeAspect="1"/>
          </p:cNvPicPr>
          <p:nvPr/>
        </p:nvPicPr>
        <p:blipFill>
          <a:blip r:embed="rId6"/>
          <a:stretch>
            <a:fillRect/>
          </a:stretch>
        </p:blipFill>
        <p:spPr>
          <a:xfrm>
            <a:off x="-472805" y="1893415"/>
            <a:ext cx="360000" cy="369231"/>
          </a:xfrm>
          <a:prstGeom prst="rect">
            <a:avLst/>
          </a:prstGeom>
        </p:spPr>
      </p:pic>
      <p:sp>
        <p:nvSpPr>
          <p:cNvPr id="3" name="Text Box 48">
            <a:extLst>
              <a:ext uri="{FF2B5EF4-FFF2-40B4-BE49-F238E27FC236}">
                <a16:creationId xmlns:a16="http://schemas.microsoft.com/office/drawing/2014/main" id="{0AC75320-6FB1-FD95-0CDD-1F17402B18F6}"/>
              </a:ext>
            </a:extLst>
          </p:cNvPr>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bg1"/>
                </a:solidFill>
                <a:latin typeface="+mn-lt"/>
                <a:cs typeface="Arial" panose="020B0604020202020204" pitchFamily="34" charset="0"/>
              </a:rPr>
              <a:t>Indsæt </a:t>
            </a:r>
            <a:r>
              <a:rPr lang="da-DK" sz="900" b="1" noProof="1">
                <a:solidFill>
                  <a:schemeClr val="tx1"/>
                </a:solidFill>
                <a:latin typeface="+mn-lt"/>
                <a:cs typeface="Arial" panose="020B0604020202020204" pitchFamily="34" charset="0"/>
              </a:rPr>
              <a:t>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5" name="Billede 25">
            <a:extLst>
              <a:ext uri="{FF2B5EF4-FFF2-40B4-BE49-F238E27FC236}">
                <a16:creationId xmlns:a16="http://schemas.microsoft.com/office/drawing/2014/main" id="{95D0EFDE-4FD3-8A31-82E1-C099F2F82B30}"/>
              </a:ext>
            </a:extLst>
          </p:cNvPr>
          <p:cNvPicPr>
            <a:picLocks noChangeAspect="1"/>
          </p:cNvPicPr>
          <p:nvPr/>
        </p:nvPicPr>
        <p:blipFill>
          <a:blip r:embed="rId4"/>
          <a:stretch>
            <a:fillRect/>
          </a:stretch>
        </p:blipFill>
        <p:spPr>
          <a:xfrm>
            <a:off x="-472805" y="246646"/>
            <a:ext cx="360000" cy="385115"/>
          </a:xfrm>
          <a:prstGeom prst="rect">
            <a:avLst/>
          </a:prstGeom>
        </p:spPr>
      </p:pic>
      <p:pic>
        <p:nvPicPr>
          <p:cNvPr id="7" name="Billede 36">
            <a:extLst>
              <a:ext uri="{FF2B5EF4-FFF2-40B4-BE49-F238E27FC236}">
                <a16:creationId xmlns:a16="http://schemas.microsoft.com/office/drawing/2014/main" id="{70654630-9242-C320-5094-4091B42AE266}"/>
              </a:ext>
            </a:extLst>
          </p:cNvPr>
          <p:cNvPicPr>
            <a:picLocks noChangeAspect="1"/>
          </p:cNvPicPr>
          <p:nvPr/>
        </p:nvPicPr>
        <p:blipFill>
          <a:blip r:embed="rId5"/>
          <a:stretch>
            <a:fillRect/>
          </a:stretch>
        </p:blipFill>
        <p:spPr>
          <a:xfrm>
            <a:off x="-472805" y="1125489"/>
            <a:ext cx="360000" cy="343255"/>
          </a:xfrm>
          <a:prstGeom prst="rect">
            <a:avLst/>
          </a:prstGeom>
        </p:spPr>
      </p:pic>
      <p:pic>
        <p:nvPicPr>
          <p:cNvPr id="8" name="Billede 37">
            <a:extLst>
              <a:ext uri="{FF2B5EF4-FFF2-40B4-BE49-F238E27FC236}">
                <a16:creationId xmlns:a16="http://schemas.microsoft.com/office/drawing/2014/main" id="{0EAAC906-4BB0-960A-69D4-143CFAAB864E}"/>
              </a:ext>
            </a:extLst>
          </p:cNvPr>
          <p:cNvPicPr>
            <a:picLocks noChangeAspect="1"/>
          </p:cNvPicPr>
          <p:nvPr/>
        </p:nvPicPr>
        <p:blipFill>
          <a:blip r:embed="rId6"/>
          <a:stretch>
            <a:fillRect/>
          </a:stretch>
        </p:blipFill>
        <p:spPr>
          <a:xfrm>
            <a:off x="-472805" y="1893415"/>
            <a:ext cx="360000" cy="369231"/>
          </a:xfrm>
          <a:prstGeom prst="rect">
            <a:avLst/>
          </a:prstGeom>
        </p:spPr>
      </p:pic>
      <p:pic>
        <p:nvPicPr>
          <p:cNvPr id="2" name="Grafik 1">
            <a:extLst>
              <a:ext uri="{FF2B5EF4-FFF2-40B4-BE49-F238E27FC236}">
                <a16:creationId xmlns:a16="http://schemas.microsoft.com/office/drawing/2014/main" id="{3B1ADBDC-078C-EB0A-F898-A04F45AC92E9}"/>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694319" y="5936036"/>
            <a:ext cx="1078582" cy="739028"/>
          </a:xfrm>
          <a:prstGeom prst="rect">
            <a:avLst/>
          </a:prstGeom>
        </p:spPr>
      </p:pic>
      <p:sp>
        <p:nvSpPr>
          <p:cNvPr id="4" name="Text Box 48">
            <a:extLst>
              <a:ext uri="{FF2B5EF4-FFF2-40B4-BE49-F238E27FC236}">
                <a16:creationId xmlns:a16="http://schemas.microsoft.com/office/drawing/2014/main" id="{FC46A929-5C09-8AC3-F03B-BC5907021C65}"/>
              </a:ext>
            </a:extLst>
          </p:cNvPr>
          <p:cNvSpPr txBox="1">
            <a:spLocks noChangeArrowheads="1"/>
          </p:cNvSpPr>
          <p:nvPr userDrawn="1"/>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bg1"/>
                </a:solidFill>
                <a:latin typeface="+mn-lt"/>
                <a:cs typeface="Arial" panose="020B0604020202020204" pitchFamily="34" charset="0"/>
              </a:rPr>
              <a:t>Indsæt </a:t>
            </a:r>
            <a:r>
              <a:rPr lang="da-DK" sz="900" b="1" noProof="1">
                <a:solidFill>
                  <a:schemeClr val="tx1"/>
                </a:solidFill>
                <a:latin typeface="+mn-lt"/>
                <a:cs typeface="Arial" panose="020B0604020202020204" pitchFamily="34" charset="0"/>
              </a:rPr>
              <a:t>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9" name="Billede 25">
            <a:extLst>
              <a:ext uri="{FF2B5EF4-FFF2-40B4-BE49-F238E27FC236}">
                <a16:creationId xmlns:a16="http://schemas.microsoft.com/office/drawing/2014/main" id="{973C69EF-3B17-4A1B-4034-A4972FD4DE9E}"/>
              </a:ext>
            </a:extLst>
          </p:cNvPr>
          <p:cNvPicPr>
            <a:picLocks noChangeAspect="1"/>
          </p:cNvPicPr>
          <p:nvPr userDrawn="1"/>
        </p:nvPicPr>
        <p:blipFill>
          <a:blip r:embed="rId4"/>
          <a:stretch>
            <a:fillRect/>
          </a:stretch>
        </p:blipFill>
        <p:spPr>
          <a:xfrm>
            <a:off x="-472805" y="246646"/>
            <a:ext cx="360000" cy="385115"/>
          </a:xfrm>
          <a:prstGeom prst="rect">
            <a:avLst/>
          </a:prstGeom>
        </p:spPr>
      </p:pic>
      <p:pic>
        <p:nvPicPr>
          <p:cNvPr id="10" name="Billede 36">
            <a:extLst>
              <a:ext uri="{FF2B5EF4-FFF2-40B4-BE49-F238E27FC236}">
                <a16:creationId xmlns:a16="http://schemas.microsoft.com/office/drawing/2014/main" id="{CC83715B-84E7-2852-87EB-8A699584A3F0}"/>
              </a:ext>
            </a:extLst>
          </p:cNvPr>
          <p:cNvPicPr>
            <a:picLocks noChangeAspect="1"/>
          </p:cNvPicPr>
          <p:nvPr userDrawn="1"/>
        </p:nvPicPr>
        <p:blipFill>
          <a:blip r:embed="rId5"/>
          <a:stretch>
            <a:fillRect/>
          </a:stretch>
        </p:blipFill>
        <p:spPr>
          <a:xfrm>
            <a:off x="-472805" y="1125489"/>
            <a:ext cx="360000" cy="343255"/>
          </a:xfrm>
          <a:prstGeom prst="rect">
            <a:avLst/>
          </a:prstGeom>
        </p:spPr>
      </p:pic>
      <p:pic>
        <p:nvPicPr>
          <p:cNvPr id="15" name="Billede 37">
            <a:extLst>
              <a:ext uri="{FF2B5EF4-FFF2-40B4-BE49-F238E27FC236}">
                <a16:creationId xmlns:a16="http://schemas.microsoft.com/office/drawing/2014/main" id="{662251C7-C1A2-5773-1CF4-03BFC0772C16}"/>
              </a:ext>
            </a:extLst>
          </p:cNvPr>
          <p:cNvPicPr>
            <a:picLocks noChangeAspect="1"/>
          </p:cNvPicPr>
          <p:nvPr userDrawn="1"/>
        </p:nvPicPr>
        <p:blipFill>
          <a:blip r:embed="rId6"/>
          <a:stretch>
            <a:fillRect/>
          </a:stretch>
        </p:blipFill>
        <p:spPr>
          <a:xfrm>
            <a:off x="-472805" y="1893415"/>
            <a:ext cx="360000" cy="369231"/>
          </a:xfrm>
          <a:prstGeom prst="rect">
            <a:avLst/>
          </a:prstGeom>
        </p:spPr>
      </p:pic>
    </p:spTree>
    <p:extLst>
      <p:ext uri="{BB962C8B-B14F-4D97-AF65-F5344CB8AC3E}">
        <p14:creationId xmlns:p14="http://schemas.microsoft.com/office/powerpoint/2010/main" val="867612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ekst og billedmosaik">
    <p:bg>
      <p:bgPr>
        <a:solidFill>
          <a:srgbClr val="F5EFE2"/>
        </a:solidFill>
        <a:effectLst/>
      </p:bgPr>
    </p:bg>
    <p:spTree>
      <p:nvGrpSpPr>
        <p:cNvPr id="1" name=""/>
        <p:cNvGrpSpPr/>
        <p:nvPr/>
      </p:nvGrpSpPr>
      <p:grpSpPr>
        <a:xfrm>
          <a:off x="0" y="0"/>
          <a:ext cx="0" cy="0"/>
          <a:chOff x="0" y="0"/>
          <a:chExt cx="0" cy="0"/>
        </a:xfrm>
      </p:grpSpPr>
      <p:sp>
        <p:nvSpPr>
          <p:cNvPr id="5" name="Pladsholder til tekst 2">
            <a:extLst>
              <a:ext uri="{FF2B5EF4-FFF2-40B4-BE49-F238E27FC236}">
                <a16:creationId xmlns:a16="http://schemas.microsoft.com/office/drawing/2014/main" id="{9BC49947-8D74-B04A-9F34-8E6DFC0D7B44}"/>
              </a:ext>
            </a:extLst>
          </p:cNvPr>
          <p:cNvSpPr>
            <a:spLocks noGrp="1"/>
          </p:cNvSpPr>
          <p:nvPr>
            <p:ph type="body" sz="quarter" idx="14" hasCustomPrompt="1"/>
          </p:nvPr>
        </p:nvSpPr>
        <p:spPr>
          <a:xfrm>
            <a:off x="858157" y="2731168"/>
            <a:ext cx="5121359" cy="3070304"/>
          </a:xfrm>
        </p:spPr>
        <p:txBody>
          <a:bodyPr anchor="t">
            <a:noAutofit/>
          </a:bodyPr>
          <a:lstStyle>
            <a:lvl1pPr marL="0" indent="0">
              <a:lnSpc>
                <a:spcPct val="100000"/>
              </a:lnSpc>
              <a:buFontTx/>
              <a:buNone/>
              <a:defRPr sz="1800"/>
            </a:lvl1pPr>
            <a:lvl2pPr marL="317500" indent="0">
              <a:lnSpc>
                <a:spcPct val="100000"/>
              </a:lnSpc>
              <a:buFontTx/>
              <a:buNone/>
              <a:defRPr sz="1800"/>
            </a:lvl2pPr>
            <a:lvl3pPr marL="635000" indent="0">
              <a:lnSpc>
                <a:spcPct val="100000"/>
              </a:lnSpc>
              <a:buFontTx/>
              <a:buNone/>
              <a:defRPr sz="1800"/>
            </a:lvl3pPr>
            <a:lvl4pPr marL="952500" indent="0">
              <a:lnSpc>
                <a:spcPct val="100000"/>
              </a:lnSpc>
              <a:buFontTx/>
              <a:buNone/>
              <a:defRPr sz="1800"/>
            </a:lvl4pPr>
            <a:lvl5pPr marL="1270000" indent="0">
              <a:buFontTx/>
              <a:buNone/>
              <a:defRPr sz="1800"/>
            </a:lvl5pPr>
          </a:lstStyle>
          <a:p>
            <a:pPr lvl="0"/>
            <a:r>
              <a:rPr lang="da-DK" dirty="0"/>
              <a:t>Tekst</a:t>
            </a:r>
          </a:p>
        </p:txBody>
      </p:sp>
      <p:sp>
        <p:nvSpPr>
          <p:cNvPr id="3" name="Pladsholder til billede 2">
            <a:extLst>
              <a:ext uri="{FF2B5EF4-FFF2-40B4-BE49-F238E27FC236}">
                <a16:creationId xmlns:a16="http://schemas.microsoft.com/office/drawing/2014/main" id="{D1E3D2B1-5AF9-FA40-9767-287429373AAF}"/>
              </a:ext>
            </a:extLst>
          </p:cNvPr>
          <p:cNvSpPr>
            <a:spLocks noGrp="1" noChangeAspect="1"/>
          </p:cNvSpPr>
          <p:nvPr>
            <p:ph type="pic" sz="quarter" idx="16" hasCustomPrompt="1"/>
          </p:nvPr>
        </p:nvSpPr>
        <p:spPr>
          <a:xfrm>
            <a:off x="7094062" y="0"/>
            <a:ext cx="2491899" cy="3909219"/>
          </a:xfrm>
          <a:solidFill>
            <a:schemeClr val="bg1">
              <a:lumMod val="95000"/>
            </a:schemeClr>
          </a:solidFill>
        </p:spPr>
        <p:txBody>
          <a:bodyPr anchor="t" anchorCtr="0"/>
          <a:lstStyle>
            <a:lvl1pPr marL="0" indent="0">
              <a:buNone/>
              <a:defRPr/>
            </a:lvl1pPr>
          </a:lstStyle>
          <a:p>
            <a:r>
              <a:rPr lang="da-DK" dirty="0"/>
              <a:t>Billede</a:t>
            </a:r>
          </a:p>
        </p:txBody>
      </p:sp>
      <p:sp>
        <p:nvSpPr>
          <p:cNvPr id="9" name="Pladsholder til billede 2">
            <a:extLst>
              <a:ext uri="{FF2B5EF4-FFF2-40B4-BE49-F238E27FC236}">
                <a16:creationId xmlns:a16="http://schemas.microsoft.com/office/drawing/2014/main" id="{76203527-8C98-204F-9EBE-78E0B2896152}"/>
              </a:ext>
            </a:extLst>
          </p:cNvPr>
          <p:cNvSpPr>
            <a:spLocks noGrp="1" noChangeAspect="1"/>
          </p:cNvSpPr>
          <p:nvPr>
            <p:ph type="pic" sz="quarter" idx="17" hasCustomPrompt="1"/>
          </p:nvPr>
        </p:nvSpPr>
        <p:spPr>
          <a:xfrm>
            <a:off x="7071202" y="4041474"/>
            <a:ext cx="2514759" cy="2827020"/>
          </a:xfrm>
          <a:solidFill>
            <a:schemeClr val="bg1">
              <a:lumMod val="95000"/>
            </a:schemeClr>
          </a:solidFill>
        </p:spPr>
        <p:txBody>
          <a:bodyPr anchor="t" anchorCtr="0"/>
          <a:lstStyle>
            <a:lvl1pPr marL="0" indent="0">
              <a:buNone/>
              <a:defRPr/>
            </a:lvl1pPr>
          </a:lstStyle>
          <a:p>
            <a:r>
              <a:rPr lang="da-DK" dirty="0"/>
              <a:t>Billede</a:t>
            </a:r>
          </a:p>
        </p:txBody>
      </p:sp>
      <p:sp>
        <p:nvSpPr>
          <p:cNvPr id="10" name="Pladsholder til billede 2">
            <a:extLst>
              <a:ext uri="{FF2B5EF4-FFF2-40B4-BE49-F238E27FC236}">
                <a16:creationId xmlns:a16="http://schemas.microsoft.com/office/drawing/2014/main" id="{AD8F4916-9B79-B640-BAF6-80655DE288D8}"/>
              </a:ext>
            </a:extLst>
          </p:cNvPr>
          <p:cNvSpPr>
            <a:spLocks noGrp="1" noChangeAspect="1"/>
          </p:cNvSpPr>
          <p:nvPr>
            <p:ph type="pic" sz="quarter" idx="18" hasCustomPrompt="1"/>
          </p:nvPr>
        </p:nvSpPr>
        <p:spPr>
          <a:xfrm>
            <a:off x="9700102" y="0"/>
            <a:ext cx="2491899" cy="2712720"/>
          </a:xfrm>
          <a:solidFill>
            <a:schemeClr val="bg1">
              <a:lumMod val="95000"/>
            </a:schemeClr>
          </a:solidFill>
        </p:spPr>
        <p:txBody>
          <a:bodyPr anchor="t" anchorCtr="0"/>
          <a:lstStyle>
            <a:lvl1pPr marL="0" indent="0">
              <a:buNone/>
              <a:defRPr/>
            </a:lvl1pPr>
          </a:lstStyle>
          <a:p>
            <a:r>
              <a:rPr lang="da-DK" dirty="0"/>
              <a:t>Billede</a:t>
            </a:r>
          </a:p>
        </p:txBody>
      </p:sp>
      <p:sp>
        <p:nvSpPr>
          <p:cNvPr id="11" name="Pladsholder til billede 2">
            <a:extLst>
              <a:ext uri="{FF2B5EF4-FFF2-40B4-BE49-F238E27FC236}">
                <a16:creationId xmlns:a16="http://schemas.microsoft.com/office/drawing/2014/main" id="{31E2A49D-4A48-B247-99AF-0D133485ACB7}"/>
              </a:ext>
            </a:extLst>
          </p:cNvPr>
          <p:cNvSpPr>
            <a:spLocks noGrp="1" noChangeAspect="1"/>
          </p:cNvSpPr>
          <p:nvPr>
            <p:ph type="pic" sz="quarter" idx="19" hasCustomPrompt="1"/>
          </p:nvPr>
        </p:nvSpPr>
        <p:spPr>
          <a:xfrm>
            <a:off x="9700102" y="2827020"/>
            <a:ext cx="2491899" cy="4041474"/>
          </a:xfrm>
          <a:solidFill>
            <a:schemeClr val="bg1">
              <a:lumMod val="95000"/>
            </a:schemeClr>
          </a:solidFill>
        </p:spPr>
        <p:txBody>
          <a:bodyPr anchor="t" anchorCtr="0"/>
          <a:lstStyle>
            <a:lvl1pPr marL="0" indent="0">
              <a:buNone/>
              <a:defRPr/>
            </a:lvl1pPr>
          </a:lstStyle>
          <a:p>
            <a:r>
              <a:rPr lang="da-DK" dirty="0"/>
              <a:t>Billede</a:t>
            </a:r>
          </a:p>
        </p:txBody>
      </p:sp>
      <p:pic>
        <p:nvPicPr>
          <p:cNvPr id="13" name="Grafik 12">
            <a:extLst>
              <a:ext uri="{FF2B5EF4-FFF2-40B4-BE49-F238E27FC236}">
                <a16:creationId xmlns:a16="http://schemas.microsoft.com/office/drawing/2014/main" id="{E4E26655-E869-0744-A212-AB1C6A55787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32598" y="5801472"/>
            <a:ext cx="1078582" cy="739028"/>
          </a:xfrm>
          <a:prstGeom prst="rect">
            <a:avLst/>
          </a:prstGeom>
        </p:spPr>
      </p:pic>
      <p:sp>
        <p:nvSpPr>
          <p:cNvPr id="2" name="Titel 1"/>
          <p:cNvSpPr>
            <a:spLocks noGrp="1"/>
          </p:cNvSpPr>
          <p:nvPr>
            <p:ph type="title" hasCustomPrompt="1"/>
          </p:nvPr>
        </p:nvSpPr>
        <p:spPr>
          <a:xfrm>
            <a:off x="842207" y="431800"/>
            <a:ext cx="5137309" cy="2123742"/>
          </a:xfrm>
        </p:spPr>
        <p:txBody>
          <a:bodyPr/>
          <a:lstStyle>
            <a:lvl1pPr>
              <a:defRPr/>
            </a:lvl1pPr>
          </a:lstStyle>
          <a:p>
            <a:r>
              <a:rPr lang="da-DK" dirty="0"/>
              <a:t>Overskrift</a:t>
            </a:r>
          </a:p>
        </p:txBody>
      </p:sp>
      <p:sp>
        <p:nvSpPr>
          <p:cNvPr id="14" name="Text Box 48"/>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bg1"/>
                </a:solidFill>
                <a:latin typeface="+mn-lt"/>
                <a:cs typeface="Arial" panose="020B0604020202020204" pitchFamily="34" charset="0"/>
              </a:rPr>
              <a:t>Indsæt billede</a:t>
            </a:r>
            <a:br>
              <a:rPr lang="da-DK" sz="900" b="1" noProof="1">
                <a:solidFill>
                  <a:schemeClr val="bg1"/>
                </a:solidFill>
                <a:latin typeface="+mn-lt"/>
                <a:cs typeface="Arial" panose="020B0604020202020204" pitchFamily="34" charset="0"/>
              </a:rPr>
            </a:br>
            <a:r>
              <a:rPr lang="da-DK" sz="900" noProof="1">
                <a:solidFill>
                  <a:schemeClr val="bg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Beskær billede</a:t>
            </a:r>
            <a:br>
              <a:rPr lang="da-DK" sz="900" b="1" noProof="1">
                <a:solidFill>
                  <a:schemeClr val="bg1"/>
                </a:solidFill>
                <a:latin typeface="+mn-lt"/>
                <a:cs typeface="Arial" panose="020B0604020202020204" pitchFamily="34" charset="0"/>
              </a:rPr>
            </a:br>
            <a:r>
              <a:rPr lang="da-DK" sz="900" b="1" noProof="1">
                <a:solidFill>
                  <a:schemeClr val="bg1"/>
                </a:solidFill>
                <a:latin typeface="+mn-lt"/>
                <a:cs typeface="Arial" panose="020B0604020202020204" pitchFamily="34" charset="0"/>
              </a:rPr>
              <a:t>1</a:t>
            </a:r>
            <a:r>
              <a:rPr lang="da-DK" sz="900" noProof="1">
                <a:solidFill>
                  <a:schemeClr val="bg1"/>
                </a:solidFill>
                <a:latin typeface="+mn-lt"/>
                <a:cs typeface="Arial" panose="020B0604020202020204" pitchFamily="34" charset="0"/>
              </a:rPr>
              <a:t>. Klik Formatér </a:t>
            </a:r>
            <a:r>
              <a:rPr lang="da-DK" sz="900" noProof="1">
                <a:solidFill>
                  <a:schemeClr val="bg1"/>
                </a:solidFill>
                <a:latin typeface="+mn-lt"/>
                <a:cs typeface="Arial" panose="020B0604020202020204" pitchFamily="34" charset="0"/>
                <a:sym typeface="Wingdings" panose="05000000000000000000" pitchFamily="2" charset="2"/>
              </a:rPr>
              <a:t> </a:t>
            </a:r>
            <a:r>
              <a:rPr lang="da-DK" sz="900" b="1" noProof="1">
                <a:solidFill>
                  <a:schemeClr val="bg1"/>
                </a:solidFill>
                <a:latin typeface="+mn-lt"/>
                <a:cs typeface="Arial" panose="020B0604020202020204" pitchFamily="34" charset="0"/>
              </a:rPr>
              <a:t>Beskær</a:t>
            </a:r>
            <a:r>
              <a:rPr lang="da-DK" sz="900" noProof="1">
                <a:solidFill>
                  <a:schemeClr val="bg1"/>
                </a:solidFill>
                <a:latin typeface="+mn-lt"/>
                <a:cs typeface="Arial" panose="020B0604020202020204" pitchFamily="34" charset="0"/>
              </a:rPr>
              <a:t> for at ændre billedets udsnit</a:t>
            </a:r>
            <a:r>
              <a:rPr lang="da-DK" sz="900" baseline="0" noProof="1">
                <a:solidFill>
                  <a:schemeClr val="bg1"/>
                </a:solidFill>
                <a:latin typeface="+mn-lt"/>
                <a:cs typeface="Arial" panose="020B0604020202020204" pitchFamily="34" charset="0"/>
              </a:rPr>
              <a:t> eller </a:t>
            </a:r>
            <a:r>
              <a:rPr lang="da-DK" sz="900" noProof="1">
                <a:solidFill>
                  <a:schemeClr val="bg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Hold </a:t>
            </a:r>
            <a:r>
              <a:rPr lang="da-DK" sz="900" b="1" noProof="1">
                <a:solidFill>
                  <a:schemeClr val="bg1"/>
                </a:solidFill>
                <a:latin typeface="+mn-lt"/>
                <a:cs typeface="Arial" panose="020B0604020202020204" pitchFamily="34" charset="0"/>
              </a:rPr>
              <a:t>SHIFT</a:t>
            </a:r>
            <a:r>
              <a:rPr lang="da-DK" sz="900" noProof="1">
                <a:solidFill>
                  <a:schemeClr val="bg1"/>
                </a:solidFill>
                <a:latin typeface="+mn-lt"/>
                <a:cs typeface="Arial" panose="020B0604020202020204" pitchFamily="34" charset="0"/>
              </a:rPr>
              <a:t>-knappen nede, mens du trækker i billedets hjørner. Så bevarer</a:t>
            </a:r>
            <a:r>
              <a:rPr lang="da-DK" sz="900" baseline="0" noProof="1">
                <a:solidFill>
                  <a:schemeClr val="bg1"/>
                </a:solidFill>
                <a:latin typeface="+mn-lt"/>
                <a:cs typeface="Arial" panose="020B0604020202020204" pitchFamily="34" charset="0"/>
              </a:rPr>
              <a:t> du proportionerne i billedet.</a:t>
            </a: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Tip: </a:t>
            </a:r>
            <a:r>
              <a:rPr lang="da-DK" sz="900" noProof="1">
                <a:solidFill>
                  <a:schemeClr val="bg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bg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9" name="Billede 25"/>
          <p:cNvPicPr>
            <a:picLocks noChangeAspect="1"/>
          </p:cNvPicPr>
          <p:nvPr/>
        </p:nvPicPr>
        <p:blipFill>
          <a:blip r:embed="rId4"/>
          <a:stretch>
            <a:fillRect/>
          </a:stretch>
        </p:blipFill>
        <p:spPr>
          <a:xfrm>
            <a:off x="-472805" y="246646"/>
            <a:ext cx="360000" cy="385115"/>
          </a:xfrm>
          <a:prstGeom prst="rect">
            <a:avLst/>
          </a:prstGeom>
        </p:spPr>
      </p:pic>
      <p:pic>
        <p:nvPicPr>
          <p:cNvPr id="20" name="Billede 36"/>
          <p:cNvPicPr>
            <a:picLocks noChangeAspect="1"/>
          </p:cNvPicPr>
          <p:nvPr/>
        </p:nvPicPr>
        <p:blipFill>
          <a:blip r:embed="rId5"/>
          <a:stretch>
            <a:fillRect/>
          </a:stretch>
        </p:blipFill>
        <p:spPr>
          <a:xfrm>
            <a:off x="-472805" y="1125489"/>
            <a:ext cx="360000" cy="343255"/>
          </a:xfrm>
          <a:prstGeom prst="rect">
            <a:avLst/>
          </a:prstGeom>
        </p:spPr>
      </p:pic>
      <p:pic>
        <p:nvPicPr>
          <p:cNvPr id="21" name="Billede 37"/>
          <p:cNvPicPr>
            <a:picLocks noChangeAspect="1"/>
          </p:cNvPicPr>
          <p:nvPr/>
        </p:nvPicPr>
        <p:blipFill>
          <a:blip r:embed="rId6"/>
          <a:stretch>
            <a:fillRect/>
          </a:stretch>
        </p:blipFill>
        <p:spPr>
          <a:xfrm>
            <a:off x="-472805" y="1893415"/>
            <a:ext cx="360000" cy="369231"/>
          </a:xfrm>
          <a:prstGeom prst="rect">
            <a:avLst/>
          </a:prstGeom>
        </p:spPr>
      </p:pic>
      <p:sp>
        <p:nvSpPr>
          <p:cNvPr id="6" name="Text Box 48">
            <a:extLst>
              <a:ext uri="{FF2B5EF4-FFF2-40B4-BE49-F238E27FC236}">
                <a16:creationId xmlns:a16="http://schemas.microsoft.com/office/drawing/2014/main" id="{B9176D99-F929-F5B1-67FD-996AABFD2D16}"/>
              </a:ext>
            </a:extLst>
          </p:cNvPr>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tx1"/>
                </a:solidFill>
                <a:latin typeface="+mn-lt"/>
                <a:cs typeface="Arial" panose="020B0604020202020204" pitchFamily="34" charset="0"/>
              </a:rPr>
              <a:t>Indsæt 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7" name="Billede 25">
            <a:extLst>
              <a:ext uri="{FF2B5EF4-FFF2-40B4-BE49-F238E27FC236}">
                <a16:creationId xmlns:a16="http://schemas.microsoft.com/office/drawing/2014/main" id="{EFBBFC56-08D8-5BFA-E54A-25FE661C1029}"/>
              </a:ext>
            </a:extLst>
          </p:cNvPr>
          <p:cNvPicPr>
            <a:picLocks noChangeAspect="1"/>
          </p:cNvPicPr>
          <p:nvPr/>
        </p:nvPicPr>
        <p:blipFill>
          <a:blip r:embed="rId4"/>
          <a:stretch>
            <a:fillRect/>
          </a:stretch>
        </p:blipFill>
        <p:spPr>
          <a:xfrm>
            <a:off x="-472805" y="246646"/>
            <a:ext cx="360000" cy="385115"/>
          </a:xfrm>
          <a:prstGeom prst="rect">
            <a:avLst/>
          </a:prstGeom>
        </p:spPr>
      </p:pic>
      <p:pic>
        <p:nvPicPr>
          <p:cNvPr id="8" name="Billede 36">
            <a:extLst>
              <a:ext uri="{FF2B5EF4-FFF2-40B4-BE49-F238E27FC236}">
                <a16:creationId xmlns:a16="http://schemas.microsoft.com/office/drawing/2014/main" id="{2A118EAE-210D-7E6E-516A-B047341AA643}"/>
              </a:ext>
            </a:extLst>
          </p:cNvPr>
          <p:cNvPicPr>
            <a:picLocks noChangeAspect="1"/>
          </p:cNvPicPr>
          <p:nvPr/>
        </p:nvPicPr>
        <p:blipFill>
          <a:blip r:embed="rId5"/>
          <a:stretch>
            <a:fillRect/>
          </a:stretch>
        </p:blipFill>
        <p:spPr>
          <a:xfrm>
            <a:off x="-472805" y="1125489"/>
            <a:ext cx="360000" cy="343255"/>
          </a:xfrm>
          <a:prstGeom prst="rect">
            <a:avLst/>
          </a:prstGeom>
        </p:spPr>
      </p:pic>
      <p:pic>
        <p:nvPicPr>
          <p:cNvPr id="15" name="Billede 37">
            <a:extLst>
              <a:ext uri="{FF2B5EF4-FFF2-40B4-BE49-F238E27FC236}">
                <a16:creationId xmlns:a16="http://schemas.microsoft.com/office/drawing/2014/main" id="{6075216F-A319-AB24-CBD7-1922E8C16E69}"/>
              </a:ext>
            </a:extLst>
          </p:cNvPr>
          <p:cNvPicPr>
            <a:picLocks noChangeAspect="1"/>
          </p:cNvPicPr>
          <p:nvPr/>
        </p:nvPicPr>
        <p:blipFill>
          <a:blip r:embed="rId6"/>
          <a:stretch>
            <a:fillRect/>
          </a:stretch>
        </p:blipFill>
        <p:spPr>
          <a:xfrm>
            <a:off x="-472805" y="1893415"/>
            <a:ext cx="360000" cy="369231"/>
          </a:xfrm>
          <a:prstGeom prst="rect">
            <a:avLst/>
          </a:prstGeom>
        </p:spPr>
      </p:pic>
      <p:pic>
        <p:nvPicPr>
          <p:cNvPr id="4" name="Grafik 3">
            <a:extLst>
              <a:ext uri="{FF2B5EF4-FFF2-40B4-BE49-F238E27FC236}">
                <a16:creationId xmlns:a16="http://schemas.microsoft.com/office/drawing/2014/main" id="{B4ACAA22-E361-D5F9-E753-EE80FC216BAC}"/>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32598" y="5801472"/>
            <a:ext cx="1078582" cy="739028"/>
          </a:xfrm>
          <a:prstGeom prst="rect">
            <a:avLst/>
          </a:prstGeom>
        </p:spPr>
      </p:pic>
      <p:sp>
        <p:nvSpPr>
          <p:cNvPr id="12" name="Text Box 48">
            <a:extLst>
              <a:ext uri="{FF2B5EF4-FFF2-40B4-BE49-F238E27FC236}">
                <a16:creationId xmlns:a16="http://schemas.microsoft.com/office/drawing/2014/main" id="{50AFA9ED-1955-0105-D956-E34897D22C06}"/>
              </a:ext>
            </a:extLst>
          </p:cNvPr>
          <p:cNvSpPr txBox="1">
            <a:spLocks noChangeArrowheads="1"/>
          </p:cNvSpPr>
          <p:nvPr userDrawn="1"/>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tx1"/>
                </a:solidFill>
                <a:latin typeface="+mn-lt"/>
                <a:cs typeface="Arial" panose="020B0604020202020204" pitchFamily="34" charset="0"/>
              </a:rPr>
              <a:t>Indsæt 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6" name="Billede 25">
            <a:extLst>
              <a:ext uri="{FF2B5EF4-FFF2-40B4-BE49-F238E27FC236}">
                <a16:creationId xmlns:a16="http://schemas.microsoft.com/office/drawing/2014/main" id="{FDE43458-039A-2C65-F601-D696F4158DF7}"/>
              </a:ext>
            </a:extLst>
          </p:cNvPr>
          <p:cNvPicPr>
            <a:picLocks noChangeAspect="1"/>
          </p:cNvPicPr>
          <p:nvPr userDrawn="1"/>
        </p:nvPicPr>
        <p:blipFill>
          <a:blip r:embed="rId4"/>
          <a:stretch>
            <a:fillRect/>
          </a:stretch>
        </p:blipFill>
        <p:spPr>
          <a:xfrm>
            <a:off x="-472805" y="246646"/>
            <a:ext cx="360000" cy="385115"/>
          </a:xfrm>
          <a:prstGeom prst="rect">
            <a:avLst/>
          </a:prstGeom>
        </p:spPr>
      </p:pic>
      <p:pic>
        <p:nvPicPr>
          <p:cNvPr id="17" name="Billede 36">
            <a:extLst>
              <a:ext uri="{FF2B5EF4-FFF2-40B4-BE49-F238E27FC236}">
                <a16:creationId xmlns:a16="http://schemas.microsoft.com/office/drawing/2014/main" id="{2C25B6D1-34A9-D4C7-5DB8-771573581D12}"/>
              </a:ext>
            </a:extLst>
          </p:cNvPr>
          <p:cNvPicPr>
            <a:picLocks noChangeAspect="1"/>
          </p:cNvPicPr>
          <p:nvPr userDrawn="1"/>
        </p:nvPicPr>
        <p:blipFill>
          <a:blip r:embed="rId5"/>
          <a:stretch>
            <a:fillRect/>
          </a:stretch>
        </p:blipFill>
        <p:spPr>
          <a:xfrm>
            <a:off x="-472805" y="1125489"/>
            <a:ext cx="360000" cy="343255"/>
          </a:xfrm>
          <a:prstGeom prst="rect">
            <a:avLst/>
          </a:prstGeom>
        </p:spPr>
      </p:pic>
      <p:pic>
        <p:nvPicPr>
          <p:cNvPr id="18" name="Billede 37">
            <a:extLst>
              <a:ext uri="{FF2B5EF4-FFF2-40B4-BE49-F238E27FC236}">
                <a16:creationId xmlns:a16="http://schemas.microsoft.com/office/drawing/2014/main" id="{BE0C9F43-6099-BEA8-99A2-7AF08E76017E}"/>
              </a:ext>
            </a:extLst>
          </p:cNvPr>
          <p:cNvPicPr>
            <a:picLocks noChangeAspect="1"/>
          </p:cNvPicPr>
          <p:nvPr userDrawn="1"/>
        </p:nvPicPr>
        <p:blipFill>
          <a:blip r:embed="rId6"/>
          <a:stretch>
            <a:fillRect/>
          </a:stretch>
        </p:blipFill>
        <p:spPr>
          <a:xfrm>
            <a:off x="-472805" y="1893415"/>
            <a:ext cx="360000" cy="369231"/>
          </a:xfrm>
          <a:prstGeom prst="rect">
            <a:avLst/>
          </a:prstGeom>
        </p:spPr>
      </p:pic>
    </p:spTree>
    <p:extLst>
      <p:ext uri="{BB962C8B-B14F-4D97-AF65-F5344CB8AC3E}">
        <p14:creationId xmlns:p14="http://schemas.microsoft.com/office/powerpoint/2010/main" val="2177307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Diagram og venstrebillede">
    <p:spTree>
      <p:nvGrpSpPr>
        <p:cNvPr id="1" name=""/>
        <p:cNvGrpSpPr/>
        <p:nvPr/>
      </p:nvGrpSpPr>
      <p:grpSpPr>
        <a:xfrm>
          <a:off x="0" y="0"/>
          <a:ext cx="0" cy="0"/>
          <a:chOff x="0" y="0"/>
          <a:chExt cx="0" cy="0"/>
        </a:xfrm>
      </p:grpSpPr>
      <p:sp>
        <p:nvSpPr>
          <p:cNvPr id="942" name="Shape 942"/>
          <p:cNvSpPr>
            <a:spLocks noGrp="1"/>
          </p:cNvSpPr>
          <p:nvPr>
            <p:ph type="pic" idx="13" hasCustomPrompt="1"/>
          </p:nvPr>
        </p:nvSpPr>
        <p:spPr>
          <a:xfrm>
            <a:off x="1" y="0"/>
            <a:ext cx="5203658" cy="6857967"/>
          </a:xfrm>
          <a:prstGeom prst="rect">
            <a:avLst/>
          </a:prstGeom>
          <a:solidFill>
            <a:schemeClr val="bg1">
              <a:lumMod val="95000"/>
            </a:schemeClr>
          </a:solidFill>
        </p:spPr>
        <p:txBody>
          <a:bodyPr lIns="91439" tIns="45719" rIns="91439" bIns="45719" anchor="t">
            <a:noAutofit/>
          </a:bodyPr>
          <a:lstStyle>
            <a:lvl1pPr marL="0" marR="0" indent="0" algn="l" defTabSz="412750" eaLnBrk="1" fontAlgn="auto" latinLnBrk="0" hangingPunct="1">
              <a:lnSpc>
                <a:spcPct val="120000"/>
              </a:lnSpc>
              <a:spcBef>
                <a:spcPts val="26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a:t>Billede</a:t>
            </a:r>
          </a:p>
        </p:txBody>
      </p:sp>
      <p:sp>
        <p:nvSpPr>
          <p:cNvPr id="3" name="Pladsholder til diagram 2">
            <a:extLst>
              <a:ext uri="{FF2B5EF4-FFF2-40B4-BE49-F238E27FC236}">
                <a16:creationId xmlns:a16="http://schemas.microsoft.com/office/drawing/2014/main" id="{623B87F2-CF2D-4440-80E0-47E2F956761D}"/>
              </a:ext>
            </a:extLst>
          </p:cNvPr>
          <p:cNvSpPr>
            <a:spLocks noGrp="1"/>
          </p:cNvSpPr>
          <p:nvPr>
            <p:ph type="chart" sz="quarter" idx="16"/>
          </p:nvPr>
        </p:nvSpPr>
        <p:spPr>
          <a:xfrm>
            <a:off x="5636419" y="2911475"/>
            <a:ext cx="6136481" cy="3024561"/>
          </a:xfrm>
        </p:spPr>
        <p:txBody>
          <a:bodyPr anchor="t" anchorCtr="0">
            <a:normAutofit/>
          </a:bodyPr>
          <a:lstStyle>
            <a:lvl1pPr marL="0" indent="0">
              <a:buNone/>
              <a:defRPr/>
            </a:lvl1pPr>
          </a:lstStyle>
          <a:p>
            <a:r>
              <a:rPr lang="da-DK" smtClean="0"/>
              <a:t>Klik på ikonet for at tilføje et diagram</a:t>
            </a:r>
            <a:endParaRPr lang="da-DK" dirty="0"/>
          </a:p>
        </p:txBody>
      </p:sp>
      <p:pic>
        <p:nvPicPr>
          <p:cNvPr id="11" name="Grafik 10">
            <a:extLst>
              <a:ext uri="{FF2B5EF4-FFF2-40B4-BE49-F238E27FC236}">
                <a16:creationId xmlns:a16="http://schemas.microsoft.com/office/drawing/2014/main" id="{434D207C-BA12-A14D-A7E1-FC0EC86693B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
        <p:nvSpPr>
          <p:cNvPr id="4" name="Titel 3"/>
          <p:cNvSpPr>
            <a:spLocks noGrp="1"/>
          </p:cNvSpPr>
          <p:nvPr>
            <p:ph type="title" hasCustomPrompt="1"/>
          </p:nvPr>
        </p:nvSpPr>
        <p:spPr>
          <a:xfrm>
            <a:off x="5646904" y="431800"/>
            <a:ext cx="6089901" cy="2262415"/>
          </a:xfrm>
        </p:spPr>
        <p:txBody>
          <a:bodyPr/>
          <a:lstStyle>
            <a:lvl1pPr>
              <a:defRPr/>
            </a:lvl1pPr>
          </a:lstStyle>
          <a:p>
            <a:r>
              <a:rPr lang="da-DK" dirty="0"/>
              <a:t>Overskrift</a:t>
            </a:r>
          </a:p>
        </p:txBody>
      </p:sp>
      <p:sp>
        <p:nvSpPr>
          <p:cNvPr id="14" name="Text Box 48"/>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bg1"/>
                </a:solidFill>
                <a:latin typeface="+mn-lt"/>
                <a:cs typeface="Arial" panose="020B0604020202020204" pitchFamily="34" charset="0"/>
              </a:rPr>
              <a:t>Indsæt billede</a:t>
            </a:r>
            <a:br>
              <a:rPr lang="da-DK" sz="900" b="1" noProof="1">
                <a:solidFill>
                  <a:schemeClr val="bg1"/>
                </a:solidFill>
                <a:latin typeface="+mn-lt"/>
                <a:cs typeface="Arial" panose="020B0604020202020204" pitchFamily="34" charset="0"/>
              </a:rPr>
            </a:br>
            <a:r>
              <a:rPr lang="da-DK" sz="900" noProof="1">
                <a:solidFill>
                  <a:schemeClr val="bg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Beskær billede</a:t>
            </a:r>
            <a:br>
              <a:rPr lang="da-DK" sz="900" b="1" noProof="1">
                <a:solidFill>
                  <a:schemeClr val="bg1"/>
                </a:solidFill>
                <a:latin typeface="+mn-lt"/>
                <a:cs typeface="Arial" panose="020B0604020202020204" pitchFamily="34" charset="0"/>
              </a:rPr>
            </a:br>
            <a:r>
              <a:rPr lang="da-DK" sz="900" b="1" noProof="1">
                <a:solidFill>
                  <a:schemeClr val="bg1"/>
                </a:solidFill>
                <a:latin typeface="+mn-lt"/>
                <a:cs typeface="Arial" panose="020B0604020202020204" pitchFamily="34" charset="0"/>
              </a:rPr>
              <a:t>1</a:t>
            </a:r>
            <a:r>
              <a:rPr lang="da-DK" sz="900" noProof="1">
                <a:solidFill>
                  <a:schemeClr val="bg1"/>
                </a:solidFill>
                <a:latin typeface="+mn-lt"/>
                <a:cs typeface="Arial" panose="020B0604020202020204" pitchFamily="34" charset="0"/>
              </a:rPr>
              <a:t>. Klik Formatér </a:t>
            </a:r>
            <a:r>
              <a:rPr lang="da-DK" sz="900" noProof="1">
                <a:solidFill>
                  <a:schemeClr val="bg1"/>
                </a:solidFill>
                <a:latin typeface="+mn-lt"/>
                <a:cs typeface="Arial" panose="020B0604020202020204" pitchFamily="34" charset="0"/>
                <a:sym typeface="Wingdings" panose="05000000000000000000" pitchFamily="2" charset="2"/>
              </a:rPr>
              <a:t> </a:t>
            </a:r>
            <a:r>
              <a:rPr lang="da-DK" sz="900" b="1" noProof="1">
                <a:solidFill>
                  <a:schemeClr val="bg1"/>
                </a:solidFill>
                <a:latin typeface="+mn-lt"/>
                <a:cs typeface="Arial" panose="020B0604020202020204" pitchFamily="34" charset="0"/>
              </a:rPr>
              <a:t>Beskær</a:t>
            </a:r>
            <a:r>
              <a:rPr lang="da-DK" sz="900" noProof="1">
                <a:solidFill>
                  <a:schemeClr val="bg1"/>
                </a:solidFill>
                <a:latin typeface="+mn-lt"/>
                <a:cs typeface="Arial" panose="020B0604020202020204" pitchFamily="34" charset="0"/>
              </a:rPr>
              <a:t> for at ændre billedets udsnit</a:t>
            </a:r>
            <a:r>
              <a:rPr lang="da-DK" sz="900" baseline="0" noProof="1">
                <a:solidFill>
                  <a:schemeClr val="bg1"/>
                </a:solidFill>
                <a:latin typeface="+mn-lt"/>
                <a:cs typeface="Arial" panose="020B0604020202020204" pitchFamily="34" charset="0"/>
              </a:rPr>
              <a:t> eller </a:t>
            </a:r>
            <a:r>
              <a:rPr lang="da-DK" sz="900" noProof="1">
                <a:solidFill>
                  <a:schemeClr val="bg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Hold </a:t>
            </a:r>
            <a:r>
              <a:rPr lang="da-DK" sz="900" b="1" noProof="1">
                <a:solidFill>
                  <a:schemeClr val="bg1"/>
                </a:solidFill>
                <a:latin typeface="+mn-lt"/>
                <a:cs typeface="Arial" panose="020B0604020202020204" pitchFamily="34" charset="0"/>
              </a:rPr>
              <a:t>SHIFT</a:t>
            </a:r>
            <a:r>
              <a:rPr lang="da-DK" sz="900" noProof="1">
                <a:solidFill>
                  <a:schemeClr val="bg1"/>
                </a:solidFill>
                <a:latin typeface="+mn-lt"/>
                <a:cs typeface="Arial" panose="020B0604020202020204" pitchFamily="34" charset="0"/>
              </a:rPr>
              <a:t>-knappen nede, mens du trækker i billedets hjørner. Så bevarer</a:t>
            </a:r>
            <a:r>
              <a:rPr lang="da-DK" sz="900" baseline="0" noProof="1">
                <a:solidFill>
                  <a:schemeClr val="bg1"/>
                </a:solidFill>
                <a:latin typeface="+mn-lt"/>
                <a:cs typeface="Arial" panose="020B0604020202020204" pitchFamily="34" charset="0"/>
              </a:rPr>
              <a:t> du proportionerne i billedet.</a:t>
            </a: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Tip: </a:t>
            </a:r>
            <a:r>
              <a:rPr lang="da-DK" sz="900" noProof="1">
                <a:solidFill>
                  <a:schemeClr val="bg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bg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5" name="Billede 25"/>
          <p:cNvPicPr>
            <a:picLocks noChangeAspect="1"/>
          </p:cNvPicPr>
          <p:nvPr/>
        </p:nvPicPr>
        <p:blipFill>
          <a:blip r:embed="rId4"/>
          <a:stretch>
            <a:fillRect/>
          </a:stretch>
        </p:blipFill>
        <p:spPr>
          <a:xfrm>
            <a:off x="-472805" y="246646"/>
            <a:ext cx="360000" cy="385115"/>
          </a:xfrm>
          <a:prstGeom prst="rect">
            <a:avLst/>
          </a:prstGeom>
        </p:spPr>
      </p:pic>
      <p:pic>
        <p:nvPicPr>
          <p:cNvPr id="16" name="Billede 36"/>
          <p:cNvPicPr>
            <a:picLocks noChangeAspect="1"/>
          </p:cNvPicPr>
          <p:nvPr/>
        </p:nvPicPr>
        <p:blipFill>
          <a:blip r:embed="rId5"/>
          <a:stretch>
            <a:fillRect/>
          </a:stretch>
        </p:blipFill>
        <p:spPr>
          <a:xfrm>
            <a:off x="-472805" y="1125489"/>
            <a:ext cx="360000" cy="343255"/>
          </a:xfrm>
          <a:prstGeom prst="rect">
            <a:avLst/>
          </a:prstGeom>
        </p:spPr>
      </p:pic>
      <p:pic>
        <p:nvPicPr>
          <p:cNvPr id="17" name="Billede 37"/>
          <p:cNvPicPr>
            <a:picLocks noChangeAspect="1"/>
          </p:cNvPicPr>
          <p:nvPr/>
        </p:nvPicPr>
        <p:blipFill>
          <a:blip r:embed="rId6"/>
          <a:stretch>
            <a:fillRect/>
          </a:stretch>
        </p:blipFill>
        <p:spPr>
          <a:xfrm>
            <a:off x="-472805" y="1893415"/>
            <a:ext cx="360000" cy="369231"/>
          </a:xfrm>
          <a:prstGeom prst="rect">
            <a:avLst/>
          </a:prstGeom>
        </p:spPr>
      </p:pic>
      <p:sp>
        <p:nvSpPr>
          <p:cNvPr id="5" name="Text Box 48">
            <a:extLst>
              <a:ext uri="{FF2B5EF4-FFF2-40B4-BE49-F238E27FC236}">
                <a16:creationId xmlns:a16="http://schemas.microsoft.com/office/drawing/2014/main" id="{5D3A92DE-2982-B33F-BE8F-D14DC960B04D}"/>
              </a:ext>
            </a:extLst>
          </p:cNvPr>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tx1"/>
                </a:solidFill>
                <a:latin typeface="+mn-lt"/>
                <a:cs typeface="Arial" panose="020B0604020202020204" pitchFamily="34" charset="0"/>
              </a:rPr>
              <a:t>Indsæt 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6" name="Billede 25">
            <a:extLst>
              <a:ext uri="{FF2B5EF4-FFF2-40B4-BE49-F238E27FC236}">
                <a16:creationId xmlns:a16="http://schemas.microsoft.com/office/drawing/2014/main" id="{13CA1A37-19FB-AEFE-EB1C-885959535084}"/>
              </a:ext>
            </a:extLst>
          </p:cNvPr>
          <p:cNvPicPr>
            <a:picLocks noChangeAspect="1"/>
          </p:cNvPicPr>
          <p:nvPr/>
        </p:nvPicPr>
        <p:blipFill>
          <a:blip r:embed="rId4"/>
          <a:stretch>
            <a:fillRect/>
          </a:stretch>
        </p:blipFill>
        <p:spPr>
          <a:xfrm>
            <a:off x="-472805" y="246646"/>
            <a:ext cx="360000" cy="385115"/>
          </a:xfrm>
          <a:prstGeom prst="rect">
            <a:avLst/>
          </a:prstGeom>
        </p:spPr>
      </p:pic>
      <p:pic>
        <p:nvPicPr>
          <p:cNvPr id="8" name="Billede 36">
            <a:extLst>
              <a:ext uri="{FF2B5EF4-FFF2-40B4-BE49-F238E27FC236}">
                <a16:creationId xmlns:a16="http://schemas.microsoft.com/office/drawing/2014/main" id="{467B7DFD-B015-49B8-4CC5-E15CBDD4D596}"/>
              </a:ext>
            </a:extLst>
          </p:cNvPr>
          <p:cNvPicPr>
            <a:picLocks noChangeAspect="1"/>
          </p:cNvPicPr>
          <p:nvPr/>
        </p:nvPicPr>
        <p:blipFill>
          <a:blip r:embed="rId5"/>
          <a:stretch>
            <a:fillRect/>
          </a:stretch>
        </p:blipFill>
        <p:spPr>
          <a:xfrm>
            <a:off x="-472805" y="1125489"/>
            <a:ext cx="360000" cy="343255"/>
          </a:xfrm>
          <a:prstGeom prst="rect">
            <a:avLst/>
          </a:prstGeom>
        </p:spPr>
      </p:pic>
      <p:pic>
        <p:nvPicPr>
          <p:cNvPr id="9" name="Billede 37">
            <a:extLst>
              <a:ext uri="{FF2B5EF4-FFF2-40B4-BE49-F238E27FC236}">
                <a16:creationId xmlns:a16="http://schemas.microsoft.com/office/drawing/2014/main" id="{2D6D63DE-5BE6-6DFD-D4F7-D9AF0507E255}"/>
              </a:ext>
            </a:extLst>
          </p:cNvPr>
          <p:cNvPicPr>
            <a:picLocks noChangeAspect="1"/>
          </p:cNvPicPr>
          <p:nvPr/>
        </p:nvPicPr>
        <p:blipFill>
          <a:blip r:embed="rId6"/>
          <a:stretch>
            <a:fillRect/>
          </a:stretch>
        </p:blipFill>
        <p:spPr>
          <a:xfrm>
            <a:off x="-472805" y="1893415"/>
            <a:ext cx="360000" cy="369231"/>
          </a:xfrm>
          <a:prstGeom prst="rect">
            <a:avLst/>
          </a:prstGeom>
        </p:spPr>
      </p:pic>
      <p:pic>
        <p:nvPicPr>
          <p:cNvPr id="2" name="Grafik 1">
            <a:extLst>
              <a:ext uri="{FF2B5EF4-FFF2-40B4-BE49-F238E27FC236}">
                <a16:creationId xmlns:a16="http://schemas.microsoft.com/office/drawing/2014/main" id="{7711A359-9F9E-71FD-4479-5DE962DD8D0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
        <p:nvSpPr>
          <p:cNvPr id="7" name="Text Box 48">
            <a:extLst>
              <a:ext uri="{FF2B5EF4-FFF2-40B4-BE49-F238E27FC236}">
                <a16:creationId xmlns:a16="http://schemas.microsoft.com/office/drawing/2014/main" id="{8E868FD7-65E3-6E2D-3541-9995E4F3EEE5}"/>
              </a:ext>
            </a:extLst>
          </p:cNvPr>
          <p:cNvSpPr txBox="1">
            <a:spLocks noChangeArrowheads="1"/>
          </p:cNvSpPr>
          <p:nvPr userDrawn="1"/>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tx1"/>
                </a:solidFill>
                <a:latin typeface="+mn-lt"/>
                <a:cs typeface="Arial" panose="020B0604020202020204" pitchFamily="34" charset="0"/>
              </a:rPr>
              <a:t>Indsæt 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0" name="Billede 25">
            <a:extLst>
              <a:ext uri="{FF2B5EF4-FFF2-40B4-BE49-F238E27FC236}">
                <a16:creationId xmlns:a16="http://schemas.microsoft.com/office/drawing/2014/main" id="{2C14F068-D8E2-D220-A188-85F6AD646C62}"/>
              </a:ext>
            </a:extLst>
          </p:cNvPr>
          <p:cNvPicPr>
            <a:picLocks noChangeAspect="1"/>
          </p:cNvPicPr>
          <p:nvPr userDrawn="1"/>
        </p:nvPicPr>
        <p:blipFill>
          <a:blip r:embed="rId4"/>
          <a:stretch>
            <a:fillRect/>
          </a:stretch>
        </p:blipFill>
        <p:spPr>
          <a:xfrm>
            <a:off x="-472805" y="246646"/>
            <a:ext cx="360000" cy="385115"/>
          </a:xfrm>
          <a:prstGeom prst="rect">
            <a:avLst/>
          </a:prstGeom>
        </p:spPr>
      </p:pic>
      <p:pic>
        <p:nvPicPr>
          <p:cNvPr id="12" name="Billede 36">
            <a:extLst>
              <a:ext uri="{FF2B5EF4-FFF2-40B4-BE49-F238E27FC236}">
                <a16:creationId xmlns:a16="http://schemas.microsoft.com/office/drawing/2014/main" id="{462A2009-8E89-5921-4340-5860DB093F27}"/>
              </a:ext>
            </a:extLst>
          </p:cNvPr>
          <p:cNvPicPr>
            <a:picLocks noChangeAspect="1"/>
          </p:cNvPicPr>
          <p:nvPr userDrawn="1"/>
        </p:nvPicPr>
        <p:blipFill>
          <a:blip r:embed="rId5"/>
          <a:stretch>
            <a:fillRect/>
          </a:stretch>
        </p:blipFill>
        <p:spPr>
          <a:xfrm>
            <a:off x="-472805" y="1125489"/>
            <a:ext cx="360000" cy="343255"/>
          </a:xfrm>
          <a:prstGeom prst="rect">
            <a:avLst/>
          </a:prstGeom>
        </p:spPr>
      </p:pic>
      <p:pic>
        <p:nvPicPr>
          <p:cNvPr id="13" name="Billede 37">
            <a:extLst>
              <a:ext uri="{FF2B5EF4-FFF2-40B4-BE49-F238E27FC236}">
                <a16:creationId xmlns:a16="http://schemas.microsoft.com/office/drawing/2014/main" id="{4FA556B2-8EF1-AD53-F293-36C17654462A}"/>
              </a:ext>
            </a:extLst>
          </p:cNvPr>
          <p:cNvPicPr>
            <a:picLocks noChangeAspect="1"/>
          </p:cNvPicPr>
          <p:nvPr userDrawn="1"/>
        </p:nvPicPr>
        <p:blipFill>
          <a:blip r:embed="rId6"/>
          <a:stretch>
            <a:fillRect/>
          </a:stretch>
        </p:blipFill>
        <p:spPr>
          <a:xfrm>
            <a:off x="-472805" y="1893415"/>
            <a:ext cx="360000" cy="369231"/>
          </a:xfrm>
          <a:prstGeom prst="rect">
            <a:avLst/>
          </a:prstGeom>
        </p:spPr>
      </p:pic>
    </p:spTree>
    <p:extLst>
      <p:ext uri="{BB962C8B-B14F-4D97-AF65-F5344CB8AC3E}">
        <p14:creationId xmlns:p14="http://schemas.microsoft.com/office/powerpoint/2010/main" val="1243885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ekst og 2 billeder">
    <p:spTree>
      <p:nvGrpSpPr>
        <p:cNvPr id="1" name=""/>
        <p:cNvGrpSpPr/>
        <p:nvPr/>
      </p:nvGrpSpPr>
      <p:grpSpPr>
        <a:xfrm>
          <a:off x="0" y="0"/>
          <a:ext cx="0" cy="0"/>
          <a:chOff x="0" y="0"/>
          <a:chExt cx="0" cy="0"/>
        </a:xfrm>
      </p:grpSpPr>
      <p:sp>
        <p:nvSpPr>
          <p:cNvPr id="581" name="Shape 581"/>
          <p:cNvSpPr>
            <a:spLocks noGrp="1"/>
          </p:cNvSpPr>
          <p:nvPr>
            <p:ph type="pic" sz="half" idx="13" hasCustomPrompt="1"/>
          </p:nvPr>
        </p:nvSpPr>
        <p:spPr>
          <a:xfrm>
            <a:off x="6096000" y="0"/>
            <a:ext cx="6096050" cy="3428926"/>
          </a:xfrm>
          <a:prstGeom prst="rect">
            <a:avLst/>
          </a:prstGeom>
          <a:solidFill>
            <a:schemeClr val="bg1">
              <a:lumMod val="95000"/>
            </a:schemeClr>
          </a:solidFill>
        </p:spPr>
        <p:txBody>
          <a:bodyPr lIns="91439" tIns="45719" rIns="91439" bIns="45719" anchor="t">
            <a:noAutofit/>
          </a:bodyPr>
          <a:lstStyle>
            <a:lvl1pPr marL="0" marR="0" indent="0" algn="l" defTabSz="412750" eaLnBrk="1" fontAlgn="auto" latinLnBrk="0" hangingPunct="1">
              <a:lnSpc>
                <a:spcPct val="120000"/>
              </a:lnSpc>
              <a:spcBef>
                <a:spcPts val="26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dirty="0"/>
              <a:t>Billede</a:t>
            </a:r>
          </a:p>
        </p:txBody>
      </p:sp>
      <p:sp>
        <p:nvSpPr>
          <p:cNvPr id="582" name="Shape 582"/>
          <p:cNvSpPr>
            <a:spLocks noGrp="1"/>
          </p:cNvSpPr>
          <p:nvPr>
            <p:ph type="pic" sz="half" idx="14" hasCustomPrompt="1"/>
          </p:nvPr>
        </p:nvSpPr>
        <p:spPr>
          <a:xfrm>
            <a:off x="0" y="3429000"/>
            <a:ext cx="6096001" cy="3428926"/>
          </a:xfrm>
          <a:prstGeom prst="rect">
            <a:avLst/>
          </a:prstGeom>
          <a:solidFill>
            <a:schemeClr val="bg1">
              <a:lumMod val="95000"/>
            </a:schemeClr>
          </a:solidFill>
        </p:spPr>
        <p:txBody>
          <a:bodyPr lIns="91439" tIns="45719" rIns="91439" bIns="45719" anchor="t">
            <a:noAutofit/>
          </a:bodyPr>
          <a:lstStyle>
            <a:lvl1pPr marL="0" marR="0" indent="0" algn="l" defTabSz="412750" eaLnBrk="1" fontAlgn="auto" latinLnBrk="0" hangingPunct="1">
              <a:lnSpc>
                <a:spcPct val="120000"/>
              </a:lnSpc>
              <a:spcBef>
                <a:spcPts val="26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dirty="0"/>
              <a:t>Billede</a:t>
            </a:r>
          </a:p>
        </p:txBody>
      </p:sp>
      <p:sp>
        <p:nvSpPr>
          <p:cNvPr id="8" name="Pladsholder til tekst 2">
            <a:extLst>
              <a:ext uri="{FF2B5EF4-FFF2-40B4-BE49-F238E27FC236}">
                <a16:creationId xmlns:a16="http://schemas.microsoft.com/office/drawing/2014/main" id="{D6EFF149-9F79-024A-9BC0-7341DE9991E5}"/>
              </a:ext>
            </a:extLst>
          </p:cNvPr>
          <p:cNvSpPr>
            <a:spLocks noGrp="1"/>
          </p:cNvSpPr>
          <p:nvPr>
            <p:ph type="body" sz="quarter" idx="16" hasCustomPrompt="1"/>
          </p:nvPr>
        </p:nvSpPr>
        <p:spPr>
          <a:xfrm>
            <a:off x="6549273" y="3765884"/>
            <a:ext cx="5033127" cy="2170153"/>
          </a:xfrm>
        </p:spPr>
        <p:txBody>
          <a:bodyPr anchor="t">
            <a:noAutofit/>
          </a:bodyPr>
          <a:lstStyle>
            <a:lvl1pPr marL="0" indent="0">
              <a:lnSpc>
                <a:spcPct val="100000"/>
              </a:lnSpc>
              <a:buFontTx/>
              <a:buNone/>
              <a:defRPr sz="1800"/>
            </a:lvl1pPr>
            <a:lvl2pPr marL="317500" indent="0">
              <a:lnSpc>
                <a:spcPct val="100000"/>
              </a:lnSpc>
              <a:buFontTx/>
              <a:buNone/>
              <a:defRPr sz="1800"/>
            </a:lvl2pPr>
            <a:lvl3pPr marL="635000" indent="0">
              <a:lnSpc>
                <a:spcPct val="100000"/>
              </a:lnSpc>
              <a:buFontTx/>
              <a:buNone/>
              <a:defRPr sz="1800"/>
            </a:lvl3pPr>
            <a:lvl4pPr marL="952500" indent="0">
              <a:buFontTx/>
              <a:buNone/>
              <a:defRPr sz="1800"/>
            </a:lvl4pPr>
            <a:lvl5pPr marL="1270000" indent="0">
              <a:buFontTx/>
              <a:buNone/>
              <a:defRPr sz="1800"/>
            </a:lvl5pPr>
          </a:lstStyle>
          <a:p>
            <a:pPr lvl="0"/>
            <a:r>
              <a:rPr lang="da-DK" dirty="0"/>
              <a:t>Tekst</a:t>
            </a:r>
          </a:p>
        </p:txBody>
      </p:sp>
      <p:pic>
        <p:nvPicPr>
          <p:cNvPr id="11" name="Grafik 10">
            <a:extLst>
              <a:ext uri="{FF2B5EF4-FFF2-40B4-BE49-F238E27FC236}">
                <a16:creationId xmlns:a16="http://schemas.microsoft.com/office/drawing/2014/main" id="{4ED0C304-EBAC-8944-8871-BEA59B556FD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
        <p:nvSpPr>
          <p:cNvPr id="2" name="Titel 1"/>
          <p:cNvSpPr>
            <a:spLocks noGrp="1"/>
          </p:cNvSpPr>
          <p:nvPr>
            <p:ph type="title" hasCustomPrompt="1"/>
          </p:nvPr>
        </p:nvSpPr>
        <p:spPr>
          <a:xfrm>
            <a:off x="487321" y="659207"/>
            <a:ext cx="5121359" cy="2167397"/>
          </a:xfrm>
        </p:spPr>
        <p:txBody>
          <a:bodyPr/>
          <a:lstStyle>
            <a:lvl1pPr>
              <a:defRPr/>
            </a:lvl1pPr>
          </a:lstStyle>
          <a:p>
            <a:r>
              <a:rPr lang="da-DK" dirty="0"/>
              <a:t>Overskrift</a:t>
            </a:r>
          </a:p>
        </p:txBody>
      </p:sp>
      <p:sp>
        <p:nvSpPr>
          <p:cNvPr id="16" name="Text Box 48"/>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bg1"/>
                </a:solidFill>
                <a:latin typeface="+mn-lt"/>
                <a:cs typeface="Arial" panose="020B0604020202020204" pitchFamily="34" charset="0"/>
              </a:rPr>
              <a:t>Indsæt billede</a:t>
            </a:r>
            <a:br>
              <a:rPr lang="da-DK" sz="900" b="1" noProof="1">
                <a:solidFill>
                  <a:schemeClr val="bg1"/>
                </a:solidFill>
                <a:latin typeface="+mn-lt"/>
                <a:cs typeface="Arial" panose="020B0604020202020204" pitchFamily="34" charset="0"/>
              </a:rPr>
            </a:br>
            <a:r>
              <a:rPr lang="da-DK" sz="900" noProof="1">
                <a:solidFill>
                  <a:schemeClr val="bg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Beskær billede</a:t>
            </a:r>
            <a:br>
              <a:rPr lang="da-DK" sz="900" b="1" noProof="1">
                <a:solidFill>
                  <a:schemeClr val="bg1"/>
                </a:solidFill>
                <a:latin typeface="+mn-lt"/>
                <a:cs typeface="Arial" panose="020B0604020202020204" pitchFamily="34" charset="0"/>
              </a:rPr>
            </a:br>
            <a:r>
              <a:rPr lang="da-DK" sz="900" b="1" noProof="1">
                <a:solidFill>
                  <a:schemeClr val="bg1"/>
                </a:solidFill>
                <a:latin typeface="+mn-lt"/>
                <a:cs typeface="Arial" panose="020B0604020202020204" pitchFamily="34" charset="0"/>
              </a:rPr>
              <a:t>1</a:t>
            </a:r>
            <a:r>
              <a:rPr lang="da-DK" sz="900" noProof="1">
                <a:solidFill>
                  <a:schemeClr val="bg1"/>
                </a:solidFill>
                <a:latin typeface="+mn-lt"/>
                <a:cs typeface="Arial" panose="020B0604020202020204" pitchFamily="34" charset="0"/>
              </a:rPr>
              <a:t>. Klik Formatér </a:t>
            </a:r>
            <a:r>
              <a:rPr lang="da-DK" sz="900" noProof="1">
                <a:solidFill>
                  <a:schemeClr val="bg1"/>
                </a:solidFill>
                <a:latin typeface="+mn-lt"/>
                <a:cs typeface="Arial" panose="020B0604020202020204" pitchFamily="34" charset="0"/>
                <a:sym typeface="Wingdings" panose="05000000000000000000" pitchFamily="2" charset="2"/>
              </a:rPr>
              <a:t> </a:t>
            </a:r>
            <a:r>
              <a:rPr lang="da-DK" sz="900" b="1" noProof="1">
                <a:solidFill>
                  <a:schemeClr val="bg1"/>
                </a:solidFill>
                <a:latin typeface="+mn-lt"/>
                <a:cs typeface="Arial" panose="020B0604020202020204" pitchFamily="34" charset="0"/>
              </a:rPr>
              <a:t>Beskær</a:t>
            </a:r>
            <a:r>
              <a:rPr lang="da-DK" sz="900" noProof="1">
                <a:solidFill>
                  <a:schemeClr val="bg1"/>
                </a:solidFill>
                <a:latin typeface="+mn-lt"/>
                <a:cs typeface="Arial" panose="020B0604020202020204" pitchFamily="34" charset="0"/>
              </a:rPr>
              <a:t> for at ændre billedets udsnit</a:t>
            </a:r>
            <a:r>
              <a:rPr lang="da-DK" sz="900" baseline="0" noProof="1">
                <a:solidFill>
                  <a:schemeClr val="bg1"/>
                </a:solidFill>
                <a:latin typeface="+mn-lt"/>
                <a:cs typeface="Arial" panose="020B0604020202020204" pitchFamily="34" charset="0"/>
              </a:rPr>
              <a:t> eller </a:t>
            </a:r>
            <a:r>
              <a:rPr lang="da-DK" sz="900" noProof="1">
                <a:solidFill>
                  <a:schemeClr val="bg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Hold </a:t>
            </a:r>
            <a:r>
              <a:rPr lang="da-DK" sz="900" b="1" noProof="1">
                <a:solidFill>
                  <a:schemeClr val="bg1"/>
                </a:solidFill>
                <a:latin typeface="+mn-lt"/>
                <a:cs typeface="Arial" panose="020B0604020202020204" pitchFamily="34" charset="0"/>
              </a:rPr>
              <a:t>SHIFT</a:t>
            </a:r>
            <a:r>
              <a:rPr lang="da-DK" sz="900" noProof="1">
                <a:solidFill>
                  <a:schemeClr val="bg1"/>
                </a:solidFill>
                <a:latin typeface="+mn-lt"/>
                <a:cs typeface="Arial" panose="020B0604020202020204" pitchFamily="34" charset="0"/>
              </a:rPr>
              <a:t>-knappen nede, mens du trækker i billedets hjørner. Så bevarer</a:t>
            </a:r>
            <a:r>
              <a:rPr lang="da-DK" sz="900" baseline="0" noProof="1">
                <a:solidFill>
                  <a:schemeClr val="bg1"/>
                </a:solidFill>
                <a:latin typeface="+mn-lt"/>
                <a:cs typeface="Arial" panose="020B0604020202020204" pitchFamily="34" charset="0"/>
              </a:rPr>
              <a:t> du proportionerne i billedet.</a:t>
            </a: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Tip: </a:t>
            </a:r>
            <a:r>
              <a:rPr lang="da-DK" sz="900" noProof="1">
                <a:solidFill>
                  <a:schemeClr val="bg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bg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7" name="Billede 25"/>
          <p:cNvPicPr>
            <a:picLocks noChangeAspect="1"/>
          </p:cNvPicPr>
          <p:nvPr/>
        </p:nvPicPr>
        <p:blipFill>
          <a:blip r:embed="rId4"/>
          <a:stretch>
            <a:fillRect/>
          </a:stretch>
        </p:blipFill>
        <p:spPr>
          <a:xfrm>
            <a:off x="-472805" y="246646"/>
            <a:ext cx="360000" cy="385115"/>
          </a:xfrm>
          <a:prstGeom prst="rect">
            <a:avLst/>
          </a:prstGeom>
        </p:spPr>
      </p:pic>
      <p:pic>
        <p:nvPicPr>
          <p:cNvPr id="18" name="Billede 36"/>
          <p:cNvPicPr>
            <a:picLocks noChangeAspect="1"/>
          </p:cNvPicPr>
          <p:nvPr/>
        </p:nvPicPr>
        <p:blipFill>
          <a:blip r:embed="rId5"/>
          <a:stretch>
            <a:fillRect/>
          </a:stretch>
        </p:blipFill>
        <p:spPr>
          <a:xfrm>
            <a:off x="-472805" y="1125489"/>
            <a:ext cx="360000" cy="343255"/>
          </a:xfrm>
          <a:prstGeom prst="rect">
            <a:avLst/>
          </a:prstGeom>
        </p:spPr>
      </p:pic>
      <p:pic>
        <p:nvPicPr>
          <p:cNvPr id="19" name="Billede 37"/>
          <p:cNvPicPr>
            <a:picLocks noChangeAspect="1"/>
          </p:cNvPicPr>
          <p:nvPr/>
        </p:nvPicPr>
        <p:blipFill>
          <a:blip r:embed="rId6"/>
          <a:stretch>
            <a:fillRect/>
          </a:stretch>
        </p:blipFill>
        <p:spPr>
          <a:xfrm>
            <a:off x="-472805" y="1893415"/>
            <a:ext cx="360000" cy="369231"/>
          </a:xfrm>
          <a:prstGeom prst="rect">
            <a:avLst/>
          </a:prstGeom>
        </p:spPr>
      </p:pic>
      <p:sp>
        <p:nvSpPr>
          <p:cNvPr id="4" name="Text Box 48">
            <a:extLst>
              <a:ext uri="{FF2B5EF4-FFF2-40B4-BE49-F238E27FC236}">
                <a16:creationId xmlns:a16="http://schemas.microsoft.com/office/drawing/2014/main" id="{324EDB75-4195-F975-F7AC-17231732E53D}"/>
              </a:ext>
            </a:extLst>
          </p:cNvPr>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tx1"/>
                </a:solidFill>
                <a:latin typeface="+mn-lt"/>
                <a:cs typeface="Arial" panose="020B0604020202020204" pitchFamily="34" charset="0"/>
              </a:rPr>
              <a:t>Indsæt 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5" name="Billede 25">
            <a:extLst>
              <a:ext uri="{FF2B5EF4-FFF2-40B4-BE49-F238E27FC236}">
                <a16:creationId xmlns:a16="http://schemas.microsoft.com/office/drawing/2014/main" id="{7C5C1F3C-7D97-D3E6-74B5-33DCB62A4DEC}"/>
              </a:ext>
            </a:extLst>
          </p:cNvPr>
          <p:cNvPicPr>
            <a:picLocks noChangeAspect="1"/>
          </p:cNvPicPr>
          <p:nvPr/>
        </p:nvPicPr>
        <p:blipFill>
          <a:blip r:embed="rId4"/>
          <a:stretch>
            <a:fillRect/>
          </a:stretch>
        </p:blipFill>
        <p:spPr>
          <a:xfrm>
            <a:off x="-472805" y="246646"/>
            <a:ext cx="360000" cy="385115"/>
          </a:xfrm>
          <a:prstGeom prst="rect">
            <a:avLst/>
          </a:prstGeom>
        </p:spPr>
      </p:pic>
      <p:pic>
        <p:nvPicPr>
          <p:cNvPr id="6" name="Billede 36">
            <a:extLst>
              <a:ext uri="{FF2B5EF4-FFF2-40B4-BE49-F238E27FC236}">
                <a16:creationId xmlns:a16="http://schemas.microsoft.com/office/drawing/2014/main" id="{2588E294-68A4-2350-C699-4CBF58A8E392}"/>
              </a:ext>
            </a:extLst>
          </p:cNvPr>
          <p:cNvPicPr>
            <a:picLocks noChangeAspect="1"/>
          </p:cNvPicPr>
          <p:nvPr/>
        </p:nvPicPr>
        <p:blipFill>
          <a:blip r:embed="rId5"/>
          <a:stretch>
            <a:fillRect/>
          </a:stretch>
        </p:blipFill>
        <p:spPr>
          <a:xfrm>
            <a:off x="-472805" y="1125489"/>
            <a:ext cx="360000" cy="343255"/>
          </a:xfrm>
          <a:prstGeom prst="rect">
            <a:avLst/>
          </a:prstGeom>
        </p:spPr>
      </p:pic>
      <p:pic>
        <p:nvPicPr>
          <p:cNvPr id="7" name="Billede 37">
            <a:extLst>
              <a:ext uri="{FF2B5EF4-FFF2-40B4-BE49-F238E27FC236}">
                <a16:creationId xmlns:a16="http://schemas.microsoft.com/office/drawing/2014/main" id="{785EF0F4-EBEF-8191-B485-C1D00AC33130}"/>
              </a:ext>
            </a:extLst>
          </p:cNvPr>
          <p:cNvPicPr>
            <a:picLocks noChangeAspect="1"/>
          </p:cNvPicPr>
          <p:nvPr/>
        </p:nvPicPr>
        <p:blipFill>
          <a:blip r:embed="rId6"/>
          <a:stretch>
            <a:fillRect/>
          </a:stretch>
        </p:blipFill>
        <p:spPr>
          <a:xfrm>
            <a:off x="-472805" y="1893415"/>
            <a:ext cx="360000" cy="369231"/>
          </a:xfrm>
          <a:prstGeom prst="rect">
            <a:avLst/>
          </a:prstGeom>
        </p:spPr>
      </p:pic>
      <p:pic>
        <p:nvPicPr>
          <p:cNvPr id="3" name="Grafik 2">
            <a:extLst>
              <a:ext uri="{FF2B5EF4-FFF2-40B4-BE49-F238E27FC236}">
                <a16:creationId xmlns:a16="http://schemas.microsoft.com/office/drawing/2014/main" id="{169A90BA-258B-6BA8-F273-2AD827519DE0}"/>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
        <p:nvSpPr>
          <p:cNvPr id="9" name="Text Box 48">
            <a:extLst>
              <a:ext uri="{FF2B5EF4-FFF2-40B4-BE49-F238E27FC236}">
                <a16:creationId xmlns:a16="http://schemas.microsoft.com/office/drawing/2014/main" id="{9ED3F9CB-9DD6-DD96-E1CE-F6313A85968E}"/>
              </a:ext>
            </a:extLst>
          </p:cNvPr>
          <p:cNvSpPr txBox="1">
            <a:spLocks noChangeArrowheads="1"/>
          </p:cNvSpPr>
          <p:nvPr userDrawn="1"/>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tx1"/>
                </a:solidFill>
                <a:latin typeface="+mn-lt"/>
                <a:cs typeface="Arial" panose="020B0604020202020204" pitchFamily="34" charset="0"/>
              </a:rPr>
              <a:t>Indsæt 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0" name="Billede 25">
            <a:extLst>
              <a:ext uri="{FF2B5EF4-FFF2-40B4-BE49-F238E27FC236}">
                <a16:creationId xmlns:a16="http://schemas.microsoft.com/office/drawing/2014/main" id="{959A801A-81F2-579A-F0D4-543EB09D3DA2}"/>
              </a:ext>
            </a:extLst>
          </p:cNvPr>
          <p:cNvPicPr>
            <a:picLocks noChangeAspect="1"/>
          </p:cNvPicPr>
          <p:nvPr userDrawn="1"/>
        </p:nvPicPr>
        <p:blipFill>
          <a:blip r:embed="rId4"/>
          <a:stretch>
            <a:fillRect/>
          </a:stretch>
        </p:blipFill>
        <p:spPr>
          <a:xfrm>
            <a:off x="-472805" y="246646"/>
            <a:ext cx="360000" cy="385115"/>
          </a:xfrm>
          <a:prstGeom prst="rect">
            <a:avLst/>
          </a:prstGeom>
        </p:spPr>
      </p:pic>
      <p:pic>
        <p:nvPicPr>
          <p:cNvPr id="12" name="Billede 36">
            <a:extLst>
              <a:ext uri="{FF2B5EF4-FFF2-40B4-BE49-F238E27FC236}">
                <a16:creationId xmlns:a16="http://schemas.microsoft.com/office/drawing/2014/main" id="{2F236917-734E-16DB-CDCD-0920A9C8A77B}"/>
              </a:ext>
            </a:extLst>
          </p:cNvPr>
          <p:cNvPicPr>
            <a:picLocks noChangeAspect="1"/>
          </p:cNvPicPr>
          <p:nvPr userDrawn="1"/>
        </p:nvPicPr>
        <p:blipFill>
          <a:blip r:embed="rId5"/>
          <a:stretch>
            <a:fillRect/>
          </a:stretch>
        </p:blipFill>
        <p:spPr>
          <a:xfrm>
            <a:off x="-472805" y="1125489"/>
            <a:ext cx="360000" cy="343255"/>
          </a:xfrm>
          <a:prstGeom prst="rect">
            <a:avLst/>
          </a:prstGeom>
        </p:spPr>
      </p:pic>
      <p:pic>
        <p:nvPicPr>
          <p:cNvPr id="13" name="Billede 37">
            <a:extLst>
              <a:ext uri="{FF2B5EF4-FFF2-40B4-BE49-F238E27FC236}">
                <a16:creationId xmlns:a16="http://schemas.microsoft.com/office/drawing/2014/main" id="{F4E075C5-6AC1-6B1E-6F3D-AD6B24A3B1B5}"/>
              </a:ext>
            </a:extLst>
          </p:cNvPr>
          <p:cNvPicPr>
            <a:picLocks noChangeAspect="1"/>
          </p:cNvPicPr>
          <p:nvPr userDrawn="1"/>
        </p:nvPicPr>
        <p:blipFill>
          <a:blip r:embed="rId6"/>
          <a:stretch>
            <a:fillRect/>
          </a:stretch>
        </p:blipFill>
        <p:spPr>
          <a:xfrm>
            <a:off x="-472805" y="1893415"/>
            <a:ext cx="360000" cy="369231"/>
          </a:xfrm>
          <a:prstGeom prst="rect">
            <a:avLst/>
          </a:prstGeom>
        </p:spPr>
      </p:pic>
    </p:spTree>
    <p:extLst>
      <p:ext uri="{BB962C8B-B14F-4D97-AF65-F5344CB8AC3E}">
        <p14:creationId xmlns:p14="http://schemas.microsoft.com/office/powerpoint/2010/main" val="3673510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ekst og 4 billeder">
    <p:spTree>
      <p:nvGrpSpPr>
        <p:cNvPr id="1" name=""/>
        <p:cNvGrpSpPr/>
        <p:nvPr/>
      </p:nvGrpSpPr>
      <p:grpSpPr>
        <a:xfrm>
          <a:off x="0" y="0"/>
          <a:ext cx="0" cy="0"/>
          <a:chOff x="0" y="0"/>
          <a:chExt cx="0" cy="0"/>
        </a:xfrm>
      </p:grpSpPr>
      <p:sp>
        <p:nvSpPr>
          <p:cNvPr id="920" name="Shape 920"/>
          <p:cNvSpPr>
            <a:spLocks noGrp="1"/>
          </p:cNvSpPr>
          <p:nvPr>
            <p:ph type="pic" sz="quarter" idx="13" hasCustomPrompt="1"/>
          </p:nvPr>
        </p:nvSpPr>
        <p:spPr>
          <a:xfrm>
            <a:off x="6094710" y="1012924"/>
            <a:ext cx="2518520" cy="2387568"/>
          </a:xfrm>
          <a:prstGeom prst="rect">
            <a:avLst/>
          </a:prstGeom>
          <a:solidFill>
            <a:schemeClr val="bg1">
              <a:lumMod val="95000"/>
            </a:schemeClr>
          </a:solidFill>
        </p:spPr>
        <p:txBody>
          <a:bodyPr lIns="91439" tIns="45719" rIns="91439" bIns="45719" anchor="t">
            <a:noAutofit/>
          </a:bodyPr>
          <a:lstStyle>
            <a:lvl1pPr marL="0" marR="0" indent="0" algn="l" defTabSz="412750" eaLnBrk="1" fontAlgn="auto" latinLnBrk="0" hangingPunct="1">
              <a:lnSpc>
                <a:spcPct val="120000"/>
              </a:lnSpc>
              <a:spcBef>
                <a:spcPts val="26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a:t>Billede</a:t>
            </a:r>
          </a:p>
        </p:txBody>
      </p:sp>
      <p:sp>
        <p:nvSpPr>
          <p:cNvPr id="921" name="Shape 921"/>
          <p:cNvSpPr>
            <a:spLocks noGrp="1"/>
          </p:cNvSpPr>
          <p:nvPr>
            <p:ph type="pic" sz="quarter" idx="14" hasCustomPrompt="1"/>
          </p:nvPr>
        </p:nvSpPr>
        <p:spPr>
          <a:xfrm>
            <a:off x="8666262" y="1012924"/>
            <a:ext cx="2518520" cy="2387568"/>
          </a:xfrm>
          <a:prstGeom prst="rect">
            <a:avLst/>
          </a:prstGeom>
          <a:solidFill>
            <a:schemeClr val="bg1">
              <a:lumMod val="95000"/>
            </a:schemeClr>
          </a:solidFill>
        </p:spPr>
        <p:txBody>
          <a:bodyPr lIns="91439" tIns="45719" rIns="91439" bIns="45719" anchor="t">
            <a:noAutofit/>
          </a:bodyPr>
          <a:lstStyle>
            <a:lvl1pPr marL="0" marR="0" indent="0" algn="l" defTabSz="412750" eaLnBrk="1" fontAlgn="auto" latinLnBrk="0" hangingPunct="1">
              <a:lnSpc>
                <a:spcPct val="120000"/>
              </a:lnSpc>
              <a:spcBef>
                <a:spcPts val="26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dirty="0"/>
              <a:t>Billede</a:t>
            </a:r>
          </a:p>
        </p:txBody>
      </p:sp>
      <p:sp>
        <p:nvSpPr>
          <p:cNvPr id="922" name="Shape 922"/>
          <p:cNvSpPr>
            <a:spLocks noGrp="1"/>
          </p:cNvSpPr>
          <p:nvPr>
            <p:ph type="pic" sz="quarter" idx="15" hasCustomPrompt="1"/>
          </p:nvPr>
        </p:nvSpPr>
        <p:spPr>
          <a:xfrm>
            <a:off x="8666262" y="3460006"/>
            <a:ext cx="2518519" cy="2387568"/>
          </a:xfrm>
          <a:prstGeom prst="rect">
            <a:avLst/>
          </a:prstGeom>
          <a:solidFill>
            <a:schemeClr val="bg1">
              <a:lumMod val="95000"/>
            </a:schemeClr>
          </a:solidFill>
        </p:spPr>
        <p:txBody>
          <a:bodyPr lIns="91439" tIns="45719" rIns="91439" bIns="45719" anchor="t">
            <a:noAutofit/>
          </a:bodyPr>
          <a:lstStyle>
            <a:lvl1pPr marL="0" marR="0" indent="0" algn="l" defTabSz="412750" eaLnBrk="1" fontAlgn="auto" latinLnBrk="0" hangingPunct="1">
              <a:lnSpc>
                <a:spcPct val="120000"/>
              </a:lnSpc>
              <a:spcBef>
                <a:spcPts val="26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a:t>Billede</a:t>
            </a:r>
          </a:p>
        </p:txBody>
      </p:sp>
      <p:sp>
        <p:nvSpPr>
          <p:cNvPr id="923" name="Shape 923"/>
          <p:cNvSpPr>
            <a:spLocks noGrp="1"/>
          </p:cNvSpPr>
          <p:nvPr>
            <p:ph type="pic" sz="quarter" idx="16" hasCustomPrompt="1"/>
          </p:nvPr>
        </p:nvSpPr>
        <p:spPr>
          <a:xfrm>
            <a:off x="6094710" y="3460006"/>
            <a:ext cx="2518520" cy="2387568"/>
          </a:xfrm>
          <a:prstGeom prst="rect">
            <a:avLst/>
          </a:prstGeom>
          <a:solidFill>
            <a:schemeClr val="bg1">
              <a:lumMod val="95000"/>
            </a:schemeClr>
          </a:solidFill>
        </p:spPr>
        <p:txBody>
          <a:bodyPr lIns="91439" tIns="45719" rIns="91439" bIns="45719" anchor="t">
            <a:noAutofit/>
          </a:bodyPr>
          <a:lstStyle>
            <a:lvl1pPr marL="0" marR="0" indent="0" algn="l" defTabSz="412750" eaLnBrk="1" fontAlgn="auto" latinLnBrk="0" hangingPunct="1">
              <a:lnSpc>
                <a:spcPct val="120000"/>
              </a:lnSpc>
              <a:spcBef>
                <a:spcPts val="26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a:t>Billede</a:t>
            </a:r>
          </a:p>
        </p:txBody>
      </p:sp>
      <p:sp>
        <p:nvSpPr>
          <p:cNvPr id="9" name="Pladsholder til tekst 2">
            <a:extLst>
              <a:ext uri="{FF2B5EF4-FFF2-40B4-BE49-F238E27FC236}">
                <a16:creationId xmlns:a16="http://schemas.microsoft.com/office/drawing/2014/main" id="{8BB8AD52-0BB3-CA4D-99E1-CE03F92CCE18}"/>
              </a:ext>
            </a:extLst>
          </p:cNvPr>
          <p:cNvSpPr>
            <a:spLocks noGrp="1"/>
          </p:cNvSpPr>
          <p:nvPr>
            <p:ph type="body" sz="quarter" idx="17" hasCustomPrompt="1"/>
          </p:nvPr>
        </p:nvSpPr>
        <p:spPr>
          <a:xfrm>
            <a:off x="686299" y="2997868"/>
            <a:ext cx="5121359" cy="3025943"/>
          </a:xfrm>
        </p:spPr>
        <p:txBody>
          <a:bodyPr anchor="t">
            <a:noAutofit/>
          </a:bodyPr>
          <a:lstStyle>
            <a:lvl1pPr marL="0" indent="0">
              <a:lnSpc>
                <a:spcPct val="100000"/>
              </a:lnSpc>
              <a:buFontTx/>
              <a:buNone/>
              <a:defRPr sz="1800"/>
            </a:lvl1pPr>
            <a:lvl2pPr marL="317500" indent="0">
              <a:lnSpc>
                <a:spcPct val="100000"/>
              </a:lnSpc>
              <a:buFontTx/>
              <a:buNone/>
              <a:defRPr sz="1800"/>
            </a:lvl2pPr>
            <a:lvl3pPr marL="635000" indent="0">
              <a:lnSpc>
                <a:spcPct val="100000"/>
              </a:lnSpc>
              <a:buFontTx/>
              <a:buNone/>
              <a:defRPr sz="1800"/>
            </a:lvl3pPr>
            <a:lvl4pPr marL="952500" indent="0">
              <a:lnSpc>
                <a:spcPct val="100000"/>
              </a:lnSpc>
              <a:buFontTx/>
              <a:buNone/>
              <a:defRPr sz="1800"/>
            </a:lvl4pPr>
            <a:lvl5pPr marL="1270000" indent="0">
              <a:buFontTx/>
              <a:buNone/>
              <a:defRPr sz="1800"/>
            </a:lvl5pPr>
          </a:lstStyle>
          <a:p>
            <a:pPr lvl="0"/>
            <a:r>
              <a:rPr lang="da-DK" dirty="0"/>
              <a:t>Tekst</a:t>
            </a:r>
          </a:p>
        </p:txBody>
      </p:sp>
      <p:pic>
        <p:nvPicPr>
          <p:cNvPr id="13" name="Grafik 12">
            <a:extLst>
              <a:ext uri="{FF2B5EF4-FFF2-40B4-BE49-F238E27FC236}">
                <a16:creationId xmlns:a16="http://schemas.microsoft.com/office/drawing/2014/main" id="{3EB291E8-C86A-DB4D-8044-70B520A068D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
        <p:nvSpPr>
          <p:cNvPr id="2" name="Titel 1"/>
          <p:cNvSpPr>
            <a:spLocks noGrp="1"/>
          </p:cNvSpPr>
          <p:nvPr>
            <p:ph type="title" hasCustomPrompt="1"/>
          </p:nvPr>
        </p:nvSpPr>
        <p:spPr>
          <a:xfrm>
            <a:off x="686298" y="698500"/>
            <a:ext cx="5121358" cy="2159000"/>
          </a:xfrm>
        </p:spPr>
        <p:txBody>
          <a:bodyPr/>
          <a:lstStyle>
            <a:lvl1pPr>
              <a:defRPr/>
            </a:lvl1pPr>
          </a:lstStyle>
          <a:p>
            <a:r>
              <a:rPr lang="da-DK" dirty="0"/>
              <a:t>Overskrift</a:t>
            </a:r>
          </a:p>
        </p:txBody>
      </p:sp>
      <p:sp>
        <p:nvSpPr>
          <p:cNvPr id="18" name="Text Box 48"/>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bg1"/>
                </a:solidFill>
                <a:latin typeface="+mn-lt"/>
                <a:cs typeface="Arial" panose="020B0604020202020204" pitchFamily="34" charset="0"/>
              </a:rPr>
              <a:t>Indsæt billede</a:t>
            </a:r>
            <a:br>
              <a:rPr lang="da-DK" sz="900" b="1" noProof="1">
                <a:solidFill>
                  <a:schemeClr val="bg1"/>
                </a:solidFill>
                <a:latin typeface="+mn-lt"/>
                <a:cs typeface="Arial" panose="020B0604020202020204" pitchFamily="34" charset="0"/>
              </a:rPr>
            </a:br>
            <a:r>
              <a:rPr lang="da-DK" sz="900" noProof="1">
                <a:solidFill>
                  <a:schemeClr val="bg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Beskær billede</a:t>
            </a:r>
            <a:br>
              <a:rPr lang="da-DK" sz="900" b="1" noProof="1">
                <a:solidFill>
                  <a:schemeClr val="bg1"/>
                </a:solidFill>
                <a:latin typeface="+mn-lt"/>
                <a:cs typeface="Arial" panose="020B0604020202020204" pitchFamily="34" charset="0"/>
              </a:rPr>
            </a:br>
            <a:r>
              <a:rPr lang="da-DK" sz="900" b="1" noProof="1">
                <a:solidFill>
                  <a:schemeClr val="bg1"/>
                </a:solidFill>
                <a:latin typeface="+mn-lt"/>
                <a:cs typeface="Arial" panose="020B0604020202020204" pitchFamily="34" charset="0"/>
              </a:rPr>
              <a:t>1</a:t>
            </a:r>
            <a:r>
              <a:rPr lang="da-DK" sz="900" noProof="1">
                <a:solidFill>
                  <a:schemeClr val="bg1"/>
                </a:solidFill>
                <a:latin typeface="+mn-lt"/>
                <a:cs typeface="Arial" panose="020B0604020202020204" pitchFamily="34" charset="0"/>
              </a:rPr>
              <a:t>. Klik Formatér </a:t>
            </a:r>
            <a:r>
              <a:rPr lang="da-DK" sz="900" noProof="1">
                <a:solidFill>
                  <a:schemeClr val="bg1"/>
                </a:solidFill>
                <a:latin typeface="+mn-lt"/>
                <a:cs typeface="Arial" panose="020B0604020202020204" pitchFamily="34" charset="0"/>
                <a:sym typeface="Wingdings" panose="05000000000000000000" pitchFamily="2" charset="2"/>
              </a:rPr>
              <a:t> </a:t>
            </a:r>
            <a:r>
              <a:rPr lang="da-DK" sz="900" b="1" noProof="1">
                <a:solidFill>
                  <a:schemeClr val="bg1"/>
                </a:solidFill>
                <a:latin typeface="+mn-lt"/>
                <a:cs typeface="Arial" panose="020B0604020202020204" pitchFamily="34" charset="0"/>
              </a:rPr>
              <a:t>Beskær</a:t>
            </a:r>
            <a:r>
              <a:rPr lang="da-DK" sz="900" noProof="1">
                <a:solidFill>
                  <a:schemeClr val="bg1"/>
                </a:solidFill>
                <a:latin typeface="+mn-lt"/>
                <a:cs typeface="Arial" panose="020B0604020202020204" pitchFamily="34" charset="0"/>
              </a:rPr>
              <a:t> for at ændre billedets udsnit</a:t>
            </a:r>
            <a:r>
              <a:rPr lang="da-DK" sz="900" baseline="0" noProof="1">
                <a:solidFill>
                  <a:schemeClr val="bg1"/>
                </a:solidFill>
                <a:latin typeface="+mn-lt"/>
                <a:cs typeface="Arial" panose="020B0604020202020204" pitchFamily="34" charset="0"/>
              </a:rPr>
              <a:t> eller </a:t>
            </a:r>
            <a:r>
              <a:rPr lang="da-DK" sz="900" noProof="1">
                <a:solidFill>
                  <a:schemeClr val="bg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Hold </a:t>
            </a:r>
            <a:r>
              <a:rPr lang="da-DK" sz="900" b="1" noProof="1">
                <a:solidFill>
                  <a:schemeClr val="bg1"/>
                </a:solidFill>
                <a:latin typeface="+mn-lt"/>
                <a:cs typeface="Arial" panose="020B0604020202020204" pitchFamily="34" charset="0"/>
              </a:rPr>
              <a:t>SHIFT</a:t>
            </a:r>
            <a:r>
              <a:rPr lang="da-DK" sz="900" noProof="1">
                <a:solidFill>
                  <a:schemeClr val="bg1"/>
                </a:solidFill>
                <a:latin typeface="+mn-lt"/>
                <a:cs typeface="Arial" panose="020B0604020202020204" pitchFamily="34" charset="0"/>
              </a:rPr>
              <a:t>-knappen nede, mens du trækker i billedets hjørner. Så bevarer</a:t>
            </a:r>
            <a:r>
              <a:rPr lang="da-DK" sz="900" baseline="0" noProof="1">
                <a:solidFill>
                  <a:schemeClr val="bg1"/>
                </a:solidFill>
                <a:latin typeface="+mn-lt"/>
                <a:cs typeface="Arial" panose="020B0604020202020204" pitchFamily="34" charset="0"/>
              </a:rPr>
              <a:t> du proportionerne i billedet.</a:t>
            </a: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Tip: </a:t>
            </a:r>
            <a:r>
              <a:rPr lang="da-DK" sz="900" noProof="1">
                <a:solidFill>
                  <a:schemeClr val="bg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bg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9" name="Billede 25"/>
          <p:cNvPicPr>
            <a:picLocks noChangeAspect="1"/>
          </p:cNvPicPr>
          <p:nvPr/>
        </p:nvPicPr>
        <p:blipFill>
          <a:blip r:embed="rId4"/>
          <a:stretch>
            <a:fillRect/>
          </a:stretch>
        </p:blipFill>
        <p:spPr>
          <a:xfrm>
            <a:off x="-472805" y="246646"/>
            <a:ext cx="360000" cy="385115"/>
          </a:xfrm>
          <a:prstGeom prst="rect">
            <a:avLst/>
          </a:prstGeom>
        </p:spPr>
      </p:pic>
      <p:pic>
        <p:nvPicPr>
          <p:cNvPr id="20" name="Billede 36"/>
          <p:cNvPicPr>
            <a:picLocks noChangeAspect="1"/>
          </p:cNvPicPr>
          <p:nvPr/>
        </p:nvPicPr>
        <p:blipFill>
          <a:blip r:embed="rId5"/>
          <a:stretch>
            <a:fillRect/>
          </a:stretch>
        </p:blipFill>
        <p:spPr>
          <a:xfrm>
            <a:off x="-472805" y="1125489"/>
            <a:ext cx="360000" cy="343255"/>
          </a:xfrm>
          <a:prstGeom prst="rect">
            <a:avLst/>
          </a:prstGeom>
        </p:spPr>
      </p:pic>
      <p:pic>
        <p:nvPicPr>
          <p:cNvPr id="21" name="Billede 37"/>
          <p:cNvPicPr>
            <a:picLocks noChangeAspect="1"/>
          </p:cNvPicPr>
          <p:nvPr/>
        </p:nvPicPr>
        <p:blipFill>
          <a:blip r:embed="rId6"/>
          <a:stretch>
            <a:fillRect/>
          </a:stretch>
        </p:blipFill>
        <p:spPr>
          <a:xfrm>
            <a:off x="-472805" y="1893415"/>
            <a:ext cx="360000" cy="369231"/>
          </a:xfrm>
          <a:prstGeom prst="rect">
            <a:avLst/>
          </a:prstGeom>
        </p:spPr>
      </p:pic>
      <p:sp>
        <p:nvSpPr>
          <p:cNvPr id="4" name="Text Box 48">
            <a:extLst>
              <a:ext uri="{FF2B5EF4-FFF2-40B4-BE49-F238E27FC236}">
                <a16:creationId xmlns:a16="http://schemas.microsoft.com/office/drawing/2014/main" id="{CDC66BBD-462C-FC74-D17D-BB11435A5835}"/>
              </a:ext>
            </a:extLst>
          </p:cNvPr>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tx1"/>
                </a:solidFill>
                <a:latin typeface="+mn-lt"/>
                <a:cs typeface="Arial" panose="020B0604020202020204" pitchFamily="34" charset="0"/>
              </a:rPr>
              <a:t>Indsæt 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5" name="Billede 25">
            <a:extLst>
              <a:ext uri="{FF2B5EF4-FFF2-40B4-BE49-F238E27FC236}">
                <a16:creationId xmlns:a16="http://schemas.microsoft.com/office/drawing/2014/main" id="{E2C94241-4DD0-C988-5780-83C6889E93B0}"/>
              </a:ext>
            </a:extLst>
          </p:cNvPr>
          <p:cNvPicPr>
            <a:picLocks noChangeAspect="1"/>
          </p:cNvPicPr>
          <p:nvPr/>
        </p:nvPicPr>
        <p:blipFill>
          <a:blip r:embed="rId4"/>
          <a:stretch>
            <a:fillRect/>
          </a:stretch>
        </p:blipFill>
        <p:spPr>
          <a:xfrm>
            <a:off x="-472805" y="246646"/>
            <a:ext cx="360000" cy="385115"/>
          </a:xfrm>
          <a:prstGeom prst="rect">
            <a:avLst/>
          </a:prstGeom>
        </p:spPr>
      </p:pic>
      <p:pic>
        <p:nvPicPr>
          <p:cNvPr id="6" name="Billede 36">
            <a:extLst>
              <a:ext uri="{FF2B5EF4-FFF2-40B4-BE49-F238E27FC236}">
                <a16:creationId xmlns:a16="http://schemas.microsoft.com/office/drawing/2014/main" id="{8C7A2DC7-CDF1-9863-A215-067798C6855A}"/>
              </a:ext>
            </a:extLst>
          </p:cNvPr>
          <p:cNvPicPr>
            <a:picLocks noChangeAspect="1"/>
          </p:cNvPicPr>
          <p:nvPr/>
        </p:nvPicPr>
        <p:blipFill>
          <a:blip r:embed="rId5"/>
          <a:stretch>
            <a:fillRect/>
          </a:stretch>
        </p:blipFill>
        <p:spPr>
          <a:xfrm>
            <a:off x="-472805" y="1125489"/>
            <a:ext cx="360000" cy="343255"/>
          </a:xfrm>
          <a:prstGeom prst="rect">
            <a:avLst/>
          </a:prstGeom>
        </p:spPr>
      </p:pic>
      <p:pic>
        <p:nvPicPr>
          <p:cNvPr id="7" name="Billede 37">
            <a:extLst>
              <a:ext uri="{FF2B5EF4-FFF2-40B4-BE49-F238E27FC236}">
                <a16:creationId xmlns:a16="http://schemas.microsoft.com/office/drawing/2014/main" id="{AE4E4CD3-9833-AA0B-4544-B3DD3831E013}"/>
              </a:ext>
            </a:extLst>
          </p:cNvPr>
          <p:cNvPicPr>
            <a:picLocks noChangeAspect="1"/>
          </p:cNvPicPr>
          <p:nvPr/>
        </p:nvPicPr>
        <p:blipFill>
          <a:blip r:embed="rId6"/>
          <a:stretch>
            <a:fillRect/>
          </a:stretch>
        </p:blipFill>
        <p:spPr>
          <a:xfrm>
            <a:off x="-472805" y="1893415"/>
            <a:ext cx="360000" cy="369231"/>
          </a:xfrm>
          <a:prstGeom prst="rect">
            <a:avLst/>
          </a:prstGeom>
        </p:spPr>
      </p:pic>
      <p:pic>
        <p:nvPicPr>
          <p:cNvPr id="3" name="Grafik 2">
            <a:extLst>
              <a:ext uri="{FF2B5EF4-FFF2-40B4-BE49-F238E27FC236}">
                <a16:creationId xmlns:a16="http://schemas.microsoft.com/office/drawing/2014/main" id="{5E3BA842-9F3A-1A6C-5129-D20E5DE3EAA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
        <p:nvSpPr>
          <p:cNvPr id="8" name="Text Box 48">
            <a:extLst>
              <a:ext uri="{FF2B5EF4-FFF2-40B4-BE49-F238E27FC236}">
                <a16:creationId xmlns:a16="http://schemas.microsoft.com/office/drawing/2014/main" id="{200DB6EC-1608-079E-259C-3DE74FC2CE05}"/>
              </a:ext>
            </a:extLst>
          </p:cNvPr>
          <p:cNvSpPr txBox="1">
            <a:spLocks noChangeArrowheads="1"/>
          </p:cNvSpPr>
          <p:nvPr userDrawn="1"/>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tx1"/>
                </a:solidFill>
                <a:latin typeface="+mn-lt"/>
                <a:cs typeface="Arial" panose="020B0604020202020204" pitchFamily="34" charset="0"/>
              </a:rPr>
              <a:t>Indsæt 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0" name="Billede 25">
            <a:extLst>
              <a:ext uri="{FF2B5EF4-FFF2-40B4-BE49-F238E27FC236}">
                <a16:creationId xmlns:a16="http://schemas.microsoft.com/office/drawing/2014/main" id="{D46D9664-D140-9C78-551B-80602AAD523A}"/>
              </a:ext>
            </a:extLst>
          </p:cNvPr>
          <p:cNvPicPr>
            <a:picLocks noChangeAspect="1"/>
          </p:cNvPicPr>
          <p:nvPr userDrawn="1"/>
        </p:nvPicPr>
        <p:blipFill>
          <a:blip r:embed="rId4"/>
          <a:stretch>
            <a:fillRect/>
          </a:stretch>
        </p:blipFill>
        <p:spPr>
          <a:xfrm>
            <a:off x="-472805" y="246646"/>
            <a:ext cx="360000" cy="385115"/>
          </a:xfrm>
          <a:prstGeom prst="rect">
            <a:avLst/>
          </a:prstGeom>
        </p:spPr>
      </p:pic>
      <p:pic>
        <p:nvPicPr>
          <p:cNvPr id="11" name="Billede 36">
            <a:extLst>
              <a:ext uri="{FF2B5EF4-FFF2-40B4-BE49-F238E27FC236}">
                <a16:creationId xmlns:a16="http://schemas.microsoft.com/office/drawing/2014/main" id="{4FE77C09-A243-C602-4E23-EA0E404F8A1E}"/>
              </a:ext>
            </a:extLst>
          </p:cNvPr>
          <p:cNvPicPr>
            <a:picLocks noChangeAspect="1"/>
          </p:cNvPicPr>
          <p:nvPr userDrawn="1"/>
        </p:nvPicPr>
        <p:blipFill>
          <a:blip r:embed="rId5"/>
          <a:stretch>
            <a:fillRect/>
          </a:stretch>
        </p:blipFill>
        <p:spPr>
          <a:xfrm>
            <a:off x="-472805" y="1125489"/>
            <a:ext cx="360000" cy="343255"/>
          </a:xfrm>
          <a:prstGeom prst="rect">
            <a:avLst/>
          </a:prstGeom>
        </p:spPr>
      </p:pic>
      <p:pic>
        <p:nvPicPr>
          <p:cNvPr id="12" name="Billede 37">
            <a:extLst>
              <a:ext uri="{FF2B5EF4-FFF2-40B4-BE49-F238E27FC236}">
                <a16:creationId xmlns:a16="http://schemas.microsoft.com/office/drawing/2014/main" id="{D7BA4EE6-9CE3-886D-3C2F-DC6A185D282C}"/>
              </a:ext>
            </a:extLst>
          </p:cNvPr>
          <p:cNvPicPr>
            <a:picLocks noChangeAspect="1"/>
          </p:cNvPicPr>
          <p:nvPr userDrawn="1"/>
        </p:nvPicPr>
        <p:blipFill>
          <a:blip r:embed="rId6"/>
          <a:stretch>
            <a:fillRect/>
          </a:stretch>
        </p:blipFill>
        <p:spPr>
          <a:xfrm>
            <a:off x="-472805" y="1893415"/>
            <a:ext cx="360000" cy="369231"/>
          </a:xfrm>
          <a:prstGeom prst="rect">
            <a:avLst/>
          </a:prstGeom>
        </p:spPr>
      </p:pic>
    </p:spTree>
    <p:extLst>
      <p:ext uri="{BB962C8B-B14F-4D97-AF65-F5344CB8AC3E}">
        <p14:creationId xmlns:p14="http://schemas.microsoft.com/office/powerpoint/2010/main" val="3792992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ekst og 3 billeder">
    <p:spTree>
      <p:nvGrpSpPr>
        <p:cNvPr id="1" name=""/>
        <p:cNvGrpSpPr/>
        <p:nvPr/>
      </p:nvGrpSpPr>
      <p:grpSpPr>
        <a:xfrm>
          <a:off x="0" y="0"/>
          <a:ext cx="0" cy="0"/>
          <a:chOff x="0" y="0"/>
          <a:chExt cx="0" cy="0"/>
        </a:xfrm>
      </p:grpSpPr>
      <p:sp>
        <p:nvSpPr>
          <p:cNvPr id="960" name="Shape 960"/>
          <p:cNvSpPr>
            <a:spLocks noGrp="1"/>
          </p:cNvSpPr>
          <p:nvPr>
            <p:ph type="pic" sz="half" idx="13" hasCustomPrompt="1"/>
          </p:nvPr>
        </p:nvSpPr>
        <p:spPr>
          <a:xfrm>
            <a:off x="686669" y="775434"/>
            <a:ext cx="2704231" cy="4819419"/>
          </a:xfrm>
          <a:prstGeom prst="rect">
            <a:avLst/>
          </a:prstGeom>
          <a:solidFill>
            <a:schemeClr val="bg1">
              <a:lumMod val="95000"/>
            </a:schemeClr>
          </a:solidFill>
        </p:spPr>
        <p:txBody>
          <a:bodyPr lIns="91439" tIns="45719" rIns="91439" bIns="45719" anchor="t">
            <a:noAutofit/>
          </a:bodyPr>
          <a:lstStyle>
            <a:lvl1pPr marL="0" marR="0" indent="0" algn="l" defTabSz="412750" eaLnBrk="1" fontAlgn="auto" latinLnBrk="0" hangingPunct="1">
              <a:lnSpc>
                <a:spcPct val="120000"/>
              </a:lnSpc>
              <a:spcBef>
                <a:spcPts val="26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dirty="0"/>
              <a:t>Billede</a:t>
            </a:r>
          </a:p>
        </p:txBody>
      </p:sp>
      <p:sp>
        <p:nvSpPr>
          <p:cNvPr id="5" name="Pladsholder til tekst 2">
            <a:extLst>
              <a:ext uri="{FF2B5EF4-FFF2-40B4-BE49-F238E27FC236}">
                <a16:creationId xmlns:a16="http://schemas.microsoft.com/office/drawing/2014/main" id="{245FB58D-B2F3-BA40-9602-67C2C09C03FF}"/>
              </a:ext>
            </a:extLst>
          </p:cNvPr>
          <p:cNvSpPr>
            <a:spLocks noGrp="1"/>
          </p:cNvSpPr>
          <p:nvPr>
            <p:ph type="body" sz="quarter" idx="14" hasCustomPrompt="1"/>
          </p:nvPr>
        </p:nvSpPr>
        <p:spPr>
          <a:xfrm>
            <a:off x="6858000" y="3124201"/>
            <a:ext cx="4721192" cy="2468880"/>
          </a:xfrm>
        </p:spPr>
        <p:txBody>
          <a:bodyPr anchor="t">
            <a:noAutofit/>
          </a:bodyPr>
          <a:lstStyle>
            <a:lvl1pPr marL="0" indent="0">
              <a:lnSpc>
                <a:spcPct val="100000"/>
              </a:lnSpc>
              <a:buFontTx/>
              <a:buNone/>
              <a:defRPr sz="1800"/>
            </a:lvl1pPr>
            <a:lvl2pPr marL="317500" indent="0">
              <a:lnSpc>
                <a:spcPct val="100000"/>
              </a:lnSpc>
              <a:buFontTx/>
              <a:buNone/>
              <a:defRPr sz="1800"/>
            </a:lvl2pPr>
            <a:lvl3pPr marL="635000" indent="0">
              <a:lnSpc>
                <a:spcPct val="100000"/>
              </a:lnSpc>
              <a:buFontTx/>
              <a:buNone/>
              <a:defRPr sz="1800"/>
            </a:lvl3pPr>
            <a:lvl4pPr marL="952500" indent="0">
              <a:buFontTx/>
              <a:buNone/>
              <a:defRPr sz="1800"/>
            </a:lvl4pPr>
            <a:lvl5pPr marL="1270000" indent="0">
              <a:buFontTx/>
              <a:buNone/>
              <a:defRPr sz="1800"/>
            </a:lvl5pPr>
          </a:lstStyle>
          <a:p>
            <a:pPr lvl="0"/>
            <a:r>
              <a:rPr lang="da-DK" dirty="0"/>
              <a:t>Tekst</a:t>
            </a:r>
          </a:p>
        </p:txBody>
      </p:sp>
      <p:sp>
        <p:nvSpPr>
          <p:cNvPr id="7" name="Shape 960">
            <a:extLst>
              <a:ext uri="{FF2B5EF4-FFF2-40B4-BE49-F238E27FC236}">
                <a16:creationId xmlns:a16="http://schemas.microsoft.com/office/drawing/2014/main" id="{9509E857-DDD7-BB48-A63D-EA5EC6828B41}"/>
              </a:ext>
            </a:extLst>
          </p:cNvPr>
          <p:cNvSpPr>
            <a:spLocks noGrp="1"/>
          </p:cNvSpPr>
          <p:nvPr>
            <p:ph type="pic" sz="half" idx="16" hasCustomPrompt="1"/>
          </p:nvPr>
        </p:nvSpPr>
        <p:spPr>
          <a:xfrm>
            <a:off x="3501904" y="775434"/>
            <a:ext cx="2704231" cy="2348766"/>
          </a:xfrm>
          <a:prstGeom prst="rect">
            <a:avLst/>
          </a:prstGeom>
          <a:solidFill>
            <a:schemeClr val="bg1">
              <a:lumMod val="95000"/>
            </a:schemeClr>
          </a:solidFill>
        </p:spPr>
        <p:txBody>
          <a:bodyPr lIns="91439" tIns="45719" rIns="91439" bIns="45719" anchor="t">
            <a:noAutofit/>
          </a:bodyPr>
          <a:lstStyle>
            <a:lvl1pPr marL="0" marR="0" indent="0" algn="l" defTabSz="412750" eaLnBrk="1" fontAlgn="auto" latinLnBrk="0" hangingPunct="1">
              <a:lnSpc>
                <a:spcPct val="120000"/>
              </a:lnSpc>
              <a:spcBef>
                <a:spcPts val="26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a:t>Billede</a:t>
            </a:r>
          </a:p>
        </p:txBody>
      </p:sp>
      <p:sp>
        <p:nvSpPr>
          <p:cNvPr id="8" name="Shape 960">
            <a:extLst>
              <a:ext uri="{FF2B5EF4-FFF2-40B4-BE49-F238E27FC236}">
                <a16:creationId xmlns:a16="http://schemas.microsoft.com/office/drawing/2014/main" id="{AABAD7F1-5C12-0045-BC2B-87EE445B1F48}"/>
              </a:ext>
            </a:extLst>
          </p:cNvPr>
          <p:cNvSpPr>
            <a:spLocks noGrp="1"/>
          </p:cNvSpPr>
          <p:nvPr>
            <p:ph type="pic" sz="half" idx="17" hasCustomPrompt="1"/>
          </p:nvPr>
        </p:nvSpPr>
        <p:spPr>
          <a:xfrm>
            <a:off x="3501904" y="3244314"/>
            <a:ext cx="2704231" cy="2348766"/>
          </a:xfrm>
          <a:prstGeom prst="rect">
            <a:avLst/>
          </a:prstGeom>
          <a:solidFill>
            <a:schemeClr val="bg1">
              <a:lumMod val="95000"/>
            </a:schemeClr>
          </a:solidFill>
        </p:spPr>
        <p:txBody>
          <a:bodyPr lIns="91439" tIns="45719" rIns="91439" bIns="45719" anchor="t">
            <a:noAutofit/>
          </a:bodyPr>
          <a:lstStyle>
            <a:lvl1pPr marL="0" marR="0" indent="0" algn="l" defTabSz="412750" eaLnBrk="1" fontAlgn="auto" latinLnBrk="0" hangingPunct="1">
              <a:lnSpc>
                <a:spcPct val="120000"/>
              </a:lnSpc>
              <a:spcBef>
                <a:spcPts val="2600"/>
              </a:spcBef>
              <a:spcAft>
                <a:spcPts val="0"/>
              </a:spcAft>
              <a:buClrTx/>
              <a:buSzPct val="75000"/>
              <a:buFontTx/>
              <a:buNone/>
              <a:tabLst/>
              <a:defRPr b="0" i="0">
                <a:latin typeface="Inter" panose="020B0502030000000004" pitchFamily="34" charset="0"/>
                <a:ea typeface="Inter" panose="020B0502030000000004" pitchFamily="34" charset="0"/>
              </a:defRPr>
            </a:lvl1pPr>
          </a:lstStyle>
          <a:p>
            <a:r>
              <a:rPr lang="da-DK" noProof="0"/>
              <a:t>Billede</a:t>
            </a:r>
          </a:p>
        </p:txBody>
      </p:sp>
      <p:pic>
        <p:nvPicPr>
          <p:cNvPr id="11" name="Grafik 10">
            <a:extLst>
              <a:ext uri="{FF2B5EF4-FFF2-40B4-BE49-F238E27FC236}">
                <a16:creationId xmlns:a16="http://schemas.microsoft.com/office/drawing/2014/main" id="{D2A010A5-FA5B-9941-8B29-87BCBB8AC59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
        <p:nvSpPr>
          <p:cNvPr id="2" name="Titel 1"/>
          <p:cNvSpPr>
            <a:spLocks noGrp="1"/>
          </p:cNvSpPr>
          <p:nvPr>
            <p:ph type="title" hasCustomPrompt="1"/>
          </p:nvPr>
        </p:nvSpPr>
        <p:spPr>
          <a:xfrm>
            <a:off x="6857999" y="788226"/>
            <a:ext cx="4721192" cy="2216232"/>
          </a:xfrm>
        </p:spPr>
        <p:txBody>
          <a:bodyPr/>
          <a:lstStyle>
            <a:lvl1pPr>
              <a:defRPr/>
            </a:lvl1pPr>
          </a:lstStyle>
          <a:p>
            <a:r>
              <a:rPr lang="da-DK" dirty="0"/>
              <a:t>Overskrift</a:t>
            </a:r>
          </a:p>
        </p:txBody>
      </p:sp>
      <p:sp>
        <p:nvSpPr>
          <p:cNvPr id="16" name="Text Box 48"/>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bg1"/>
                </a:solidFill>
                <a:latin typeface="+mn-lt"/>
                <a:cs typeface="Arial" panose="020B0604020202020204" pitchFamily="34" charset="0"/>
              </a:rPr>
              <a:t>Indsæt billede</a:t>
            </a:r>
            <a:br>
              <a:rPr lang="da-DK" sz="900" b="1" noProof="1">
                <a:solidFill>
                  <a:schemeClr val="bg1"/>
                </a:solidFill>
                <a:latin typeface="+mn-lt"/>
                <a:cs typeface="Arial" panose="020B0604020202020204" pitchFamily="34" charset="0"/>
              </a:rPr>
            </a:br>
            <a:r>
              <a:rPr lang="da-DK" sz="900" noProof="1">
                <a:solidFill>
                  <a:schemeClr val="bg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Beskær billede</a:t>
            </a:r>
            <a:br>
              <a:rPr lang="da-DK" sz="900" b="1" noProof="1">
                <a:solidFill>
                  <a:schemeClr val="bg1"/>
                </a:solidFill>
                <a:latin typeface="+mn-lt"/>
                <a:cs typeface="Arial" panose="020B0604020202020204" pitchFamily="34" charset="0"/>
              </a:rPr>
            </a:br>
            <a:r>
              <a:rPr lang="da-DK" sz="900" b="1" noProof="1">
                <a:solidFill>
                  <a:schemeClr val="bg1"/>
                </a:solidFill>
                <a:latin typeface="+mn-lt"/>
                <a:cs typeface="Arial" panose="020B0604020202020204" pitchFamily="34" charset="0"/>
              </a:rPr>
              <a:t>1</a:t>
            </a:r>
            <a:r>
              <a:rPr lang="da-DK" sz="900" noProof="1">
                <a:solidFill>
                  <a:schemeClr val="bg1"/>
                </a:solidFill>
                <a:latin typeface="+mn-lt"/>
                <a:cs typeface="Arial" panose="020B0604020202020204" pitchFamily="34" charset="0"/>
              </a:rPr>
              <a:t>. Klik Formatér </a:t>
            </a:r>
            <a:r>
              <a:rPr lang="da-DK" sz="900" noProof="1">
                <a:solidFill>
                  <a:schemeClr val="bg1"/>
                </a:solidFill>
                <a:latin typeface="+mn-lt"/>
                <a:cs typeface="Arial" panose="020B0604020202020204" pitchFamily="34" charset="0"/>
                <a:sym typeface="Wingdings" panose="05000000000000000000" pitchFamily="2" charset="2"/>
              </a:rPr>
              <a:t> </a:t>
            </a:r>
            <a:r>
              <a:rPr lang="da-DK" sz="900" b="1" noProof="1">
                <a:solidFill>
                  <a:schemeClr val="bg1"/>
                </a:solidFill>
                <a:latin typeface="+mn-lt"/>
                <a:cs typeface="Arial" panose="020B0604020202020204" pitchFamily="34" charset="0"/>
              </a:rPr>
              <a:t>Beskær</a:t>
            </a:r>
            <a:r>
              <a:rPr lang="da-DK" sz="900" noProof="1">
                <a:solidFill>
                  <a:schemeClr val="bg1"/>
                </a:solidFill>
                <a:latin typeface="+mn-lt"/>
                <a:cs typeface="Arial" panose="020B0604020202020204" pitchFamily="34" charset="0"/>
              </a:rPr>
              <a:t> for at ændre billedets udsnit</a:t>
            </a:r>
            <a:r>
              <a:rPr lang="da-DK" sz="900" baseline="0" noProof="1">
                <a:solidFill>
                  <a:schemeClr val="bg1"/>
                </a:solidFill>
                <a:latin typeface="+mn-lt"/>
                <a:cs typeface="Arial" panose="020B0604020202020204" pitchFamily="34" charset="0"/>
              </a:rPr>
              <a:t> eller </a:t>
            </a:r>
            <a:r>
              <a:rPr lang="da-DK" sz="900" noProof="1">
                <a:solidFill>
                  <a:schemeClr val="bg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Hold </a:t>
            </a:r>
            <a:r>
              <a:rPr lang="da-DK" sz="900" b="1" noProof="1">
                <a:solidFill>
                  <a:schemeClr val="bg1"/>
                </a:solidFill>
                <a:latin typeface="+mn-lt"/>
                <a:cs typeface="Arial" panose="020B0604020202020204" pitchFamily="34" charset="0"/>
              </a:rPr>
              <a:t>SHIFT</a:t>
            </a:r>
            <a:r>
              <a:rPr lang="da-DK" sz="900" noProof="1">
                <a:solidFill>
                  <a:schemeClr val="bg1"/>
                </a:solidFill>
                <a:latin typeface="+mn-lt"/>
                <a:cs typeface="Arial" panose="020B0604020202020204" pitchFamily="34" charset="0"/>
              </a:rPr>
              <a:t>-knappen nede, mens du trækker i billedets hjørner. Så bevarer</a:t>
            </a:r>
            <a:r>
              <a:rPr lang="da-DK" sz="900" baseline="0" noProof="1">
                <a:solidFill>
                  <a:schemeClr val="bg1"/>
                </a:solidFill>
                <a:latin typeface="+mn-lt"/>
                <a:cs typeface="Arial" panose="020B0604020202020204" pitchFamily="34" charset="0"/>
              </a:rPr>
              <a:t> du proportionerne i billedet.</a:t>
            </a: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Tip: </a:t>
            </a:r>
            <a:r>
              <a:rPr lang="da-DK" sz="900" noProof="1">
                <a:solidFill>
                  <a:schemeClr val="bg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bg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7" name="Billede 25"/>
          <p:cNvPicPr>
            <a:picLocks noChangeAspect="1"/>
          </p:cNvPicPr>
          <p:nvPr/>
        </p:nvPicPr>
        <p:blipFill>
          <a:blip r:embed="rId4"/>
          <a:stretch>
            <a:fillRect/>
          </a:stretch>
        </p:blipFill>
        <p:spPr>
          <a:xfrm>
            <a:off x="-472805" y="246646"/>
            <a:ext cx="360000" cy="385115"/>
          </a:xfrm>
          <a:prstGeom prst="rect">
            <a:avLst/>
          </a:prstGeom>
        </p:spPr>
      </p:pic>
      <p:pic>
        <p:nvPicPr>
          <p:cNvPr id="18" name="Billede 36"/>
          <p:cNvPicPr>
            <a:picLocks noChangeAspect="1"/>
          </p:cNvPicPr>
          <p:nvPr/>
        </p:nvPicPr>
        <p:blipFill>
          <a:blip r:embed="rId5"/>
          <a:stretch>
            <a:fillRect/>
          </a:stretch>
        </p:blipFill>
        <p:spPr>
          <a:xfrm>
            <a:off x="-472805" y="1125489"/>
            <a:ext cx="360000" cy="343255"/>
          </a:xfrm>
          <a:prstGeom prst="rect">
            <a:avLst/>
          </a:prstGeom>
        </p:spPr>
      </p:pic>
      <p:pic>
        <p:nvPicPr>
          <p:cNvPr id="19" name="Billede 37"/>
          <p:cNvPicPr>
            <a:picLocks noChangeAspect="1"/>
          </p:cNvPicPr>
          <p:nvPr/>
        </p:nvPicPr>
        <p:blipFill>
          <a:blip r:embed="rId6"/>
          <a:stretch>
            <a:fillRect/>
          </a:stretch>
        </p:blipFill>
        <p:spPr>
          <a:xfrm>
            <a:off x="-472805" y="1893415"/>
            <a:ext cx="360000" cy="369231"/>
          </a:xfrm>
          <a:prstGeom prst="rect">
            <a:avLst/>
          </a:prstGeom>
        </p:spPr>
      </p:pic>
      <p:sp>
        <p:nvSpPr>
          <p:cNvPr id="4" name="Text Box 48">
            <a:extLst>
              <a:ext uri="{FF2B5EF4-FFF2-40B4-BE49-F238E27FC236}">
                <a16:creationId xmlns:a16="http://schemas.microsoft.com/office/drawing/2014/main" id="{DCF9CC2E-B068-001C-9EBE-EC9FF2E891C6}"/>
              </a:ext>
            </a:extLst>
          </p:cNvPr>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tx1"/>
                </a:solidFill>
                <a:latin typeface="+mn-lt"/>
                <a:cs typeface="Arial" panose="020B0604020202020204" pitchFamily="34" charset="0"/>
              </a:rPr>
              <a:t>Indsæt 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6" name="Billede 25">
            <a:extLst>
              <a:ext uri="{FF2B5EF4-FFF2-40B4-BE49-F238E27FC236}">
                <a16:creationId xmlns:a16="http://schemas.microsoft.com/office/drawing/2014/main" id="{A708C8EF-2F64-A13A-58EB-78ED9FB1E524}"/>
              </a:ext>
            </a:extLst>
          </p:cNvPr>
          <p:cNvPicPr>
            <a:picLocks noChangeAspect="1"/>
          </p:cNvPicPr>
          <p:nvPr/>
        </p:nvPicPr>
        <p:blipFill>
          <a:blip r:embed="rId4"/>
          <a:stretch>
            <a:fillRect/>
          </a:stretch>
        </p:blipFill>
        <p:spPr>
          <a:xfrm>
            <a:off x="-472805" y="246646"/>
            <a:ext cx="360000" cy="385115"/>
          </a:xfrm>
          <a:prstGeom prst="rect">
            <a:avLst/>
          </a:prstGeom>
        </p:spPr>
      </p:pic>
      <p:pic>
        <p:nvPicPr>
          <p:cNvPr id="10" name="Billede 36">
            <a:extLst>
              <a:ext uri="{FF2B5EF4-FFF2-40B4-BE49-F238E27FC236}">
                <a16:creationId xmlns:a16="http://schemas.microsoft.com/office/drawing/2014/main" id="{F37B3516-1E88-0331-9DBF-B4DE5C14C385}"/>
              </a:ext>
            </a:extLst>
          </p:cNvPr>
          <p:cNvPicPr>
            <a:picLocks noChangeAspect="1"/>
          </p:cNvPicPr>
          <p:nvPr/>
        </p:nvPicPr>
        <p:blipFill>
          <a:blip r:embed="rId5"/>
          <a:stretch>
            <a:fillRect/>
          </a:stretch>
        </p:blipFill>
        <p:spPr>
          <a:xfrm>
            <a:off x="-472805" y="1125489"/>
            <a:ext cx="360000" cy="343255"/>
          </a:xfrm>
          <a:prstGeom prst="rect">
            <a:avLst/>
          </a:prstGeom>
        </p:spPr>
      </p:pic>
      <p:pic>
        <p:nvPicPr>
          <p:cNvPr id="12" name="Billede 37">
            <a:extLst>
              <a:ext uri="{FF2B5EF4-FFF2-40B4-BE49-F238E27FC236}">
                <a16:creationId xmlns:a16="http://schemas.microsoft.com/office/drawing/2014/main" id="{4939E627-12C6-EF54-161C-8F4FA734B30D}"/>
              </a:ext>
            </a:extLst>
          </p:cNvPr>
          <p:cNvPicPr>
            <a:picLocks noChangeAspect="1"/>
          </p:cNvPicPr>
          <p:nvPr/>
        </p:nvPicPr>
        <p:blipFill>
          <a:blip r:embed="rId6"/>
          <a:stretch>
            <a:fillRect/>
          </a:stretch>
        </p:blipFill>
        <p:spPr>
          <a:xfrm>
            <a:off x="-472805" y="1893415"/>
            <a:ext cx="360000" cy="369231"/>
          </a:xfrm>
          <a:prstGeom prst="rect">
            <a:avLst/>
          </a:prstGeom>
        </p:spPr>
      </p:pic>
      <p:pic>
        <p:nvPicPr>
          <p:cNvPr id="3" name="Grafik 2">
            <a:extLst>
              <a:ext uri="{FF2B5EF4-FFF2-40B4-BE49-F238E27FC236}">
                <a16:creationId xmlns:a16="http://schemas.microsoft.com/office/drawing/2014/main" id="{329CF856-200A-602B-5E3A-03E6C5CA638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
        <p:nvSpPr>
          <p:cNvPr id="9" name="Text Box 48">
            <a:extLst>
              <a:ext uri="{FF2B5EF4-FFF2-40B4-BE49-F238E27FC236}">
                <a16:creationId xmlns:a16="http://schemas.microsoft.com/office/drawing/2014/main" id="{5461D2C8-BB8E-399D-8A79-F9762732D572}"/>
              </a:ext>
            </a:extLst>
          </p:cNvPr>
          <p:cNvSpPr txBox="1">
            <a:spLocks noChangeArrowheads="1"/>
          </p:cNvSpPr>
          <p:nvPr userDrawn="1"/>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tx1"/>
                </a:solidFill>
                <a:latin typeface="+mn-lt"/>
                <a:cs typeface="Arial" panose="020B0604020202020204" pitchFamily="34" charset="0"/>
              </a:rPr>
              <a:t>Indsæt 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3" name="Billede 25">
            <a:extLst>
              <a:ext uri="{FF2B5EF4-FFF2-40B4-BE49-F238E27FC236}">
                <a16:creationId xmlns:a16="http://schemas.microsoft.com/office/drawing/2014/main" id="{24E2193D-474C-E07E-BB25-6716EA8ADC2F}"/>
              </a:ext>
            </a:extLst>
          </p:cNvPr>
          <p:cNvPicPr>
            <a:picLocks noChangeAspect="1"/>
          </p:cNvPicPr>
          <p:nvPr userDrawn="1"/>
        </p:nvPicPr>
        <p:blipFill>
          <a:blip r:embed="rId4"/>
          <a:stretch>
            <a:fillRect/>
          </a:stretch>
        </p:blipFill>
        <p:spPr>
          <a:xfrm>
            <a:off x="-472805" y="246646"/>
            <a:ext cx="360000" cy="385115"/>
          </a:xfrm>
          <a:prstGeom prst="rect">
            <a:avLst/>
          </a:prstGeom>
        </p:spPr>
      </p:pic>
      <p:pic>
        <p:nvPicPr>
          <p:cNvPr id="14" name="Billede 36">
            <a:extLst>
              <a:ext uri="{FF2B5EF4-FFF2-40B4-BE49-F238E27FC236}">
                <a16:creationId xmlns:a16="http://schemas.microsoft.com/office/drawing/2014/main" id="{9D65C0F6-BD28-B83F-0383-540491274B34}"/>
              </a:ext>
            </a:extLst>
          </p:cNvPr>
          <p:cNvPicPr>
            <a:picLocks noChangeAspect="1"/>
          </p:cNvPicPr>
          <p:nvPr userDrawn="1"/>
        </p:nvPicPr>
        <p:blipFill>
          <a:blip r:embed="rId5"/>
          <a:stretch>
            <a:fillRect/>
          </a:stretch>
        </p:blipFill>
        <p:spPr>
          <a:xfrm>
            <a:off x="-472805" y="1125489"/>
            <a:ext cx="360000" cy="343255"/>
          </a:xfrm>
          <a:prstGeom prst="rect">
            <a:avLst/>
          </a:prstGeom>
        </p:spPr>
      </p:pic>
      <p:pic>
        <p:nvPicPr>
          <p:cNvPr id="15" name="Billede 37">
            <a:extLst>
              <a:ext uri="{FF2B5EF4-FFF2-40B4-BE49-F238E27FC236}">
                <a16:creationId xmlns:a16="http://schemas.microsoft.com/office/drawing/2014/main" id="{D460CAB3-A52E-217B-4141-DA1FB99C83D1}"/>
              </a:ext>
            </a:extLst>
          </p:cNvPr>
          <p:cNvPicPr>
            <a:picLocks noChangeAspect="1"/>
          </p:cNvPicPr>
          <p:nvPr userDrawn="1"/>
        </p:nvPicPr>
        <p:blipFill>
          <a:blip r:embed="rId6"/>
          <a:stretch>
            <a:fillRect/>
          </a:stretch>
        </p:blipFill>
        <p:spPr>
          <a:xfrm>
            <a:off x="-472805" y="1893415"/>
            <a:ext cx="360000" cy="369231"/>
          </a:xfrm>
          <a:prstGeom prst="rect">
            <a:avLst/>
          </a:prstGeom>
        </p:spPr>
      </p:pic>
    </p:spTree>
    <p:extLst>
      <p:ext uri="{BB962C8B-B14F-4D97-AF65-F5344CB8AC3E}">
        <p14:creationId xmlns:p14="http://schemas.microsoft.com/office/powerpoint/2010/main" val="2208902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Diagram og tekst, venstre">
    <p:spTree>
      <p:nvGrpSpPr>
        <p:cNvPr id="1" name=""/>
        <p:cNvGrpSpPr/>
        <p:nvPr/>
      </p:nvGrpSpPr>
      <p:grpSpPr>
        <a:xfrm>
          <a:off x="0" y="0"/>
          <a:ext cx="0" cy="0"/>
          <a:chOff x="0" y="0"/>
          <a:chExt cx="0" cy="0"/>
        </a:xfrm>
      </p:grpSpPr>
      <p:sp>
        <p:nvSpPr>
          <p:cNvPr id="5" name="Pladsholder til tekst 2">
            <a:extLst>
              <a:ext uri="{FF2B5EF4-FFF2-40B4-BE49-F238E27FC236}">
                <a16:creationId xmlns:a16="http://schemas.microsoft.com/office/drawing/2014/main" id="{DCDA8C03-65BF-4A42-8302-013B2FB0AB19}"/>
              </a:ext>
            </a:extLst>
          </p:cNvPr>
          <p:cNvSpPr>
            <a:spLocks noGrp="1"/>
          </p:cNvSpPr>
          <p:nvPr>
            <p:ph type="body" sz="quarter" idx="14" hasCustomPrompt="1"/>
          </p:nvPr>
        </p:nvSpPr>
        <p:spPr>
          <a:xfrm>
            <a:off x="6549273" y="2792288"/>
            <a:ext cx="5121359" cy="3009185"/>
          </a:xfrm>
        </p:spPr>
        <p:txBody>
          <a:bodyPr anchor="t">
            <a:noAutofit/>
          </a:bodyPr>
          <a:lstStyle>
            <a:lvl1pPr marL="0" indent="0">
              <a:lnSpc>
                <a:spcPct val="100000"/>
              </a:lnSpc>
              <a:buFontTx/>
              <a:buNone/>
              <a:defRPr sz="1800"/>
            </a:lvl1pPr>
            <a:lvl2pPr marL="317500" indent="0">
              <a:lnSpc>
                <a:spcPct val="100000"/>
              </a:lnSpc>
              <a:buFontTx/>
              <a:buNone/>
              <a:defRPr sz="1800"/>
            </a:lvl2pPr>
            <a:lvl3pPr marL="635000" indent="0">
              <a:lnSpc>
                <a:spcPct val="100000"/>
              </a:lnSpc>
              <a:buFontTx/>
              <a:buNone/>
              <a:defRPr sz="1800"/>
            </a:lvl3pPr>
            <a:lvl4pPr marL="952500" indent="0">
              <a:lnSpc>
                <a:spcPct val="100000"/>
              </a:lnSpc>
              <a:buFontTx/>
              <a:buNone/>
              <a:defRPr sz="1800"/>
            </a:lvl4pPr>
            <a:lvl5pPr marL="1270000" indent="0">
              <a:buFontTx/>
              <a:buNone/>
              <a:defRPr sz="1800"/>
            </a:lvl5pPr>
          </a:lstStyle>
          <a:p>
            <a:pPr lvl="0"/>
            <a:r>
              <a:rPr lang="da-DK" dirty="0"/>
              <a:t>Tekst</a:t>
            </a:r>
          </a:p>
        </p:txBody>
      </p:sp>
      <p:sp>
        <p:nvSpPr>
          <p:cNvPr id="3" name="Pladsholder til diagram 2">
            <a:extLst>
              <a:ext uri="{FF2B5EF4-FFF2-40B4-BE49-F238E27FC236}">
                <a16:creationId xmlns:a16="http://schemas.microsoft.com/office/drawing/2014/main" id="{6D19D23E-E365-DD47-8C2E-349616675CC8}"/>
              </a:ext>
            </a:extLst>
          </p:cNvPr>
          <p:cNvSpPr>
            <a:spLocks noGrp="1"/>
          </p:cNvSpPr>
          <p:nvPr>
            <p:ph type="chart" sz="quarter" idx="16"/>
          </p:nvPr>
        </p:nvSpPr>
        <p:spPr>
          <a:xfrm>
            <a:off x="487362" y="492920"/>
            <a:ext cx="5822950" cy="5308553"/>
          </a:xfrm>
        </p:spPr>
        <p:txBody>
          <a:bodyPr anchor="t" anchorCtr="0"/>
          <a:lstStyle>
            <a:lvl1pPr marL="0" indent="0">
              <a:buNone/>
              <a:defRPr/>
            </a:lvl1pPr>
          </a:lstStyle>
          <a:p>
            <a:r>
              <a:rPr lang="da-DK" smtClean="0"/>
              <a:t>Klik på ikonet for at tilføje et diagram</a:t>
            </a:r>
            <a:endParaRPr lang="da-DK" dirty="0"/>
          </a:p>
        </p:txBody>
      </p:sp>
      <p:pic>
        <p:nvPicPr>
          <p:cNvPr id="11" name="Grafik 10">
            <a:extLst>
              <a:ext uri="{FF2B5EF4-FFF2-40B4-BE49-F238E27FC236}">
                <a16:creationId xmlns:a16="http://schemas.microsoft.com/office/drawing/2014/main" id="{2BF62C76-C899-9449-96F4-CCCB8E64559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
        <p:nvSpPr>
          <p:cNvPr id="2" name="Titel 1"/>
          <p:cNvSpPr>
            <a:spLocks noGrp="1"/>
          </p:cNvSpPr>
          <p:nvPr>
            <p:ph type="title" hasCustomPrompt="1"/>
          </p:nvPr>
        </p:nvSpPr>
        <p:spPr>
          <a:xfrm>
            <a:off x="6549273" y="492920"/>
            <a:ext cx="5121358" cy="2164805"/>
          </a:xfrm>
        </p:spPr>
        <p:txBody>
          <a:bodyPr/>
          <a:lstStyle>
            <a:lvl1pPr>
              <a:defRPr/>
            </a:lvl1pPr>
          </a:lstStyle>
          <a:p>
            <a:r>
              <a:rPr lang="da-DK" dirty="0"/>
              <a:t>Overskrift</a:t>
            </a:r>
          </a:p>
        </p:txBody>
      </p:sp>
      <p:pic>
        <p:nvPicPr>
          <p:cNvPr id="4" name="Grafik 3">
            <a:extLst>
              <a:ext uri="{FF2B5EF4-FFF2-40B4-BE49-F238E27FC236}">
                <a16:creationId xmlns:a16="http://schemas.microsoft.com/office/drawing/2014/main" id="{789CE6C9-F7D6-25AB-2AA1-90D1A798E80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Tree>
    <p:extLst>
      <p:ext uri="{BB962C8B-B14F-4D97-AF65-F5344CB8AC3E}">
        <p14:creationId xmlns:p14="http://schemas.microsoft.com/office/powerpoint/2010/main" val="1984998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Diagram og tekst, højre">
    <p:spTree>
      <p:nvGrpSpPr>
        <p:cNvPr id="1" name=""/>
        <p:cNvGrpSpPr/>
        <p:nvPr/>
      </p:nvGrpSpPr>
      <p:grpSpPr>
        <a:xfrm>
          <a:off x="0" y="0"/>
          <a:ext cx="0" cy="0"/>
          <a:chOff x="0" y="0"/>
          <a:chExt cx="0" cy="0"/>
        </a:xfrm>
      </p:grpSpPr>
      <p:sp>
        <p:nvSpPr>
          <p:cNvPr id="5" name="Pladsholder til tekst 2">
            <a:extLst>
              <a:ext uri="{FF2B5EF4-FFF2-40B4-BE49-F238E27FC236}">
                <a16:creationId xmlns:a16="http://schemas.microsoft.com/office/drawing/2014/main" id="{DCDA8C03-65BF-4A42-8302-013B2FB0AB19}"/>
              </a:ext>
            </a:extLst>
          </p:cNvPr>
          <p:cNvSpPr>
            <a:spLocks noGrp="1"/>
          </p:cNvSpPr>
          <p:nvPr>
            <p:ph type="body" sz="quarter" idx="14" hasCustomPrompt="1"/>
          </p:nvPr>
        </p:nvSpPr>
        <p:spPr>
          <a:xfrm>
            <a:off x="702795" y="2792288"/>
            <a:ext cx="5121359" cy="3009185"/>
          </a:xfrm>
        </p:spPr>
        <p:txBody>
          <a:bodyPr anchor="t">
            <a:noAutofit/>
          </a:bodyPr>
          <a:lstStyle>
            <a:lvl1pPr marL="0" indent="0">
              <a:lnSpc>
                <a:spcPct val="100000"/>
              </a:lnSpc>
              <a:buFontTx/>
              <a:buNone/>
              <a:defRPr sz="1800"/>
            </a:lvl1pPr>
            <a:lvl2pPr marL="317500" indent="0">
              <a:lnSpc>
                <a:spcPct val="100000"/>
              </a:lnSpc>
              <a:buFontTx/>
              <a:buNone/>
              <a:defRPr sz="1800"/>
            </a:lvl2pPr>
            <a:lvl3pPr marL="635000" indent="0">
              <a:lnSpc>
                <a:spcPct val="100000"/>
              </a:lnSpc>
              <a:buFontTx/>
              <a:buNone/>
              <a:defRPr sz="1800"/>
            </a:lvl3pPr>
            <a:lvl4pPr marL="952500" indent="0">
              <a:lnSpc>
                <a:spcPct val="100000"/>
              </a:lnSpc>
              <a:buFontTx/>
              <a:buNone/>
              <a:defRPr sz="1800"/>
            </a:lvl4pPr>
            <a:lvl5pPr marL="1270000" indent="0">
              <a:buFontTx/>
              <a:buNone/>
              <a:defRPr sz="1800"/>
            </a:lvl5pPr>
          </a:lstStyle>
          <a:p>
            <a:pPr lvl="0"/>
            <a:r>
              <a:rPr lang="da-DK" dirty="0"/>
              <a:t>Tekst</a:t>
            </a:r>
          </a:p>
        </p:txBody>
      </p:sp>
      <p:sp>
        <p:nvSpPr>
          <p:cNvPr id="3" name="Pladsholder til diagram 2">
            <a:extLst>
              <a:ext uri="{FF2B5EF4-FFF2-40B4-BE49-F238E27FC236}">
                <a16:creationId xmlns:a16="http://schemas.microsoft.com/office/drawing/2014/main" id="{6D19D23E-E365-DD47-8C2E-349616675CC8}"/>
              </a:ext>
            </a:extLst>
          </p:cNvPr>
          <p:cNvSpPr>
            <a:spLocks noGrp="1"/>
          </p:cNvSpPr>
          <p:nvPr>
            <p:ph type="chart" sz="quarter" idx="16"/>
          </p:nvPr>
        </p:nvSpPr>
        <p:spPr>
          <a:xfrm>
            <a:off x="6078702" y="492920"/>
            <a:ext cx="5822950" cy="5308553"/>
          </a:xfrm>
        </p:spPr>
        <p:txBody>
          <a:bodyPr anchor="t" anchorCtr="0"/>
          <a:lstStyle>
            <a:lvl1pPr marL="0" indent="0">
              <a:buNone/>
              <a:defRPr/>
            </a:lvl1pPr>
          </a:lstStyle>
          <a:p>
            <a:r>
              <a:rPr lang="da-DK" smtClean="0"/>
              <a:t>Klik på ikonet for at tilføje et diagram</a:t>
            </a:r>
            <a:endParaRPr lang="da-DK" dirty="0"/>
          </a:p>
        </p:txBody>
      </p:sp>
      <p:pic>
        <p:nvPicPr>
          <p:cNvPr id="9" name="Grafik 8">
            <a:extLst>
              <a:ext uri="{FF2B5EF4-FFF2-40B4-BE49-F238E27FC236}">
                <a16:creationId xmlns:a16="http://schemas.microsoft.com/office/drawing/2014/main" id="{2935BD9D-EA64-8447-8EB6-810D36D97A7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
        <p:nvSpPr>
          <p:cNvPr id="2" name="Titel 1"/>
          <p:cNvSpPr>
            <a:spLocks noGrp="1"/>
          </p:cNvSpPr>
          <p:nvPr>
            <p:ph type="title" hasCustomPrompt="1"/>
          </p:nvPr>
        </p:nvSpPr>
        <p:spPr>
          <a:xfrm>
            <a:off x="702795" y="492920"/>
            <a:ext cx="5121358" cy="2184966"/>
          </a:xfrm>
        </p:spPr>
        <p:txBody>
          <a:bodyPr/>
          <a:lstStyle>
            <a:lvl1pPr>
              <a:defRPr/>
            </a:lvl1pPr>
          </a:lstStyle>
          <a:p>
            <a:r>
              <a:rPr lang="da-DK" dirty="0"/>
              <a:t>Overskrift</a:t>
            </a:r>
          </a:p>
        </p:txBody>
      </p:sp>
      <p:pic>
        <p:nvPicPr>
          <p:cNvPr id="4" name="Grafik 3">
            <a:extLst>
              <a:ext uri="{FF2B5EF4-FFF2-40B4-BE49-F238E27FC236}">
                <a16:creationId xmlns:a16="http://schemas.microsoft.com/office/drawing/2014/main" id="{C323D691-5DA2-40BF-0B4E-3448047483B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Tree>
    <p:extLst>
      <p:ext uri="{BB962C8B-B14F-4D97-AF65-F5344CB8AC3E}">
        <p14:creationId xmlns:p14="http://schemas.microsoft.com/office/powerpoint/2010/main" val="3286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Diagram, horisontalt">
    <p:spTree>
      <p:nvGrpSpPr>
        <p:cNvPr id="1" name=""/>
        <p:cNvGrpSpPr/>
        <p:nvPr/>
      </p:nvGrpSpPr>
      <p:grpSpPr>
        <a:xfrm>
          <a:off x="0" y="0"/>
          <a:ext cx="0" cy="0"/>
          <a:chOff x="0" y="0"/>
          <a:chExt cx="0" cy="0"/>
        </a:xfrm>
      </p:grpSpPr>
      <p:sp>
        <p:nvSpPr>
          <p:cNvPr id="5" name="Pladsholder til tekst 2">
            <a:extLst>
              <a:ext uri="{FF2B5EF4-FFF2-40B4-BE49-F238E27FC236}">
                <a16:creationId xmlns:a16="http://schemas.microsoft.com/office/drawing/2014/main" id="{DCDA8C03-65BF-4A42-8302-013B2FB0AB19}"/>
              </a:ext>
            </a:extLst>
          </p:cNvPr>
          <p:cNvSpPr>
            <a:spLocks noGrp="1"/>
          </p:cNvSpPr>
          <p:nvPr>
            <p:ph type="body" sz="quarter" idx="14" hasCustomPrompt="1"/>
          </p:nvPr>
        </p:nvSpPr>
        <p:spPr>
          <a:xfrm>
            <a:off x="6101713" y="492920"/>
            <a:ext cx="5387494" cy="1953502"/>
          </a:xfrm>
        </p:spPr>
        <p:txBody>
          <a:bodyPr anchor="t">
            <a:noAutofit/>
          </a:bodyPr>
          <a:lstStyle>
            <a:lvl1pPr marL="0" indent="0">
              <a:lnSpc>
                <a:spcPct val="100000"/>
              </a:lnSpc>
              <a:buFontTx/>
              <a:buNone/>
              <a:defRPr sz="1800">
                <a:solidFill>
                  <a:schemeClr val="bg1"/>
                </a:solidFill>
              </a:defRPr>
            </a:lvl1pPr>
            <a:lvl2pPr marL="317500" indent="0">
              <a:lnSpc>
                <a:spcPct val="100000"/>
              </a:lnSpc>
              <a:buFontTx/>
              <a:buNone/>
              <a:defRPr sz="1800">
                <a:solidFill>
                  <a:schemeClr val="bg1"/>
                </a:solidFill>
              </a:defRPr>
            </a:lvl2pPr>
            <a:lvl3pPr marL="635000" indent="0">
              <a:lnSpc>
                <a:spcPct val="100000"/>
              </a:lnSpc>
              <a:buFontTx/>
              <a:buNone/>
              <a:defRPr sz="1800">
                <a:solidFill>
                  <a:schemeClr val="bg1"/>
                </a:solidFill>
              </a:defRPr>
            </a:lvl3pPr>
            <a:lvl4pPr marL="952500" indent="0">
              <a:buFontTx/>
              <a:buNone/>
              <a:defRPr sz="1800"/>
            </a:lvl4pPr>
            <a:lvl5pPr marL="1270000" indent="0">
              <a:buFontTx/>
              <a:buNone/>
              <a:defRPr sz="1800"/>
            </a:lvl5pPr>
          </a:lstStyle>
          <a:p>
            <a:pPr lvl="0"/>
            <a:r>
              <a:rPr lang="da-DK" dirty="0"/>
              <a:t>Tekst</a:t>
            </a:r>
          </a:p>
        </p:txBody>
      </p:sp>
      <p:sp>
        <p:nvSpPr>
          <p:cNvPr id="3" name="Pladsholder til diagram 2">
            <a:extLst>
              <a:ext uri="{FF2B5EF4-FFF2-40B4-BE49-F238E27FC236}">
                <a16:creationId xmlns:a16="http://schemas.microsoft.com/office/drawing/2014/main" id="{6D19D23E-E365-DD47-8C2E-349616675CC8}"/>
              </a:ext>
            </a:extLst>
          </p:cNvPr>
          <p:cNvSpPr>
            <a:spLocks noGrp="1"/>
          </p:cNvSpPr>
          <p:nvPr>
            <p:ph type="chart" sz="quarter" idx="16"/>
          </p:nvPr>
        </p:nvSpPr>
        <p:spPr>
          <a:xfrm>
            <a:off x="702794" y="2610853"/>
            <a:ext cx="10786412" cy="3111768"/>
          </a:xfrm>
        </p:spPr>
        <p:txBody>
          <a:bodyPr anchor="t" anchorCtr="0"/>
          <a:lstStyle>
            <a:lvl1pPr marL="0" indent="0">
              <a:buNone/>
              <a:defRPr/>
            </a:lvl1pPr>
          </a:lstStyle>
          <a:p>
            <a:r>
              <a:rPr lang="da-DK" smtClean="0"/>
              <a:t>Klik på ikonet for at tilføje et diagram</a:t>
            </a:r>
            <a:endParaRPr lang="da-DK" dirty="0"/>
          </a:p>
        </p:txBody>
      </p:sp>
      <p:pic>
        <p:nvPicPr>
          <p:cNvPr id="9" name="Grafik 8">
            <a:extLst>
              <a:ext uri="{FF2B5EF4-FFF2-40B4-BE49-F238E27FC236}">
                <a16:creationId xmlns:a16="http://schemas.microsoft.com/office/drawing/2014/main" id="{F2F8AC84-D7A2-DC45-8AE5-9109A67BC69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
        <p:nvSpPr>
          <p:cNvPr id="2" name="Titel 1"/>
          <p:cNvSpPr>
            <a:spLocks noGrp="1"/>
          </p:cNvSpPr>
          <p:nvPr>
            <p:ph type="title" hasCustomPrompt="1"/>
          </p:nvPr>
        </p:nvSpPr>
        <p:spPr>
          <a:xfrm>
            <a:off x="702794" y="492920"/>
            <a:ext cx="5121359" cy="1953502"/>
          </a:xfrm>
        </p:spPr>
        <p:txBody>
          <a:bodyPr/>
          <a:lstStyle>
            <a:lvl1pPr>
              <a:defRPr/>
            </a:lvl1pPr>
          </a:lstStyle>
          <a:p>
            <a:r>
              <a:rPr lang="da-DK" dirty="0"/>
              <a:t>Overskrift</a:t>
            </a:r>
          </a:p>
        </p:txBody>
      </p:sp>
      <p:pic>
        <p:nvPicPr>
          <p:cNvPr id="4" name="Grafik 3">
            <a:extLst>
              <a:ext uri="{FF2B5EF4-FFF2-40B4-BE49-F238E27FC236}">
                <a16:creationId xmlns:a16="http://schemas.microsoft.com/office/drawing/2014/main" id="{3D7B2C19-6AD0-3A13-A623-EE226D1AC32C}"/>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Tree>
    <p:extLst>
      <p:ext uri="{BB962C8B-B14F-4D97-AF65-F5344CB8AC3E}">
        <p14:creationId xmlns:p14="http://schemas.microsoft.com/office/powerpoint/2010/main" val="2200045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abel og tekst">
    <p:spTree>
      <p:nvGrpSpPr>
        <p:cNvPr id="1" name=""/>
        <p:cNvGrpSpPr/>
        <p:nvPr/>
      </p:nvGrpSpPr>
      <p:grpSpPr>
        <a:xfrm>
          <a:off x="0" y="0"/>
          <a:ext cx="0" cy="0"/>
          <a:chOff x="0" y="0"/>
          <a:chExt cx="0" cy="0"/>
        </a:xfrm>
      </p:grpSpPr>
      <p:sp>
        <p:nvSpPr>
          <p:cNvPr id="5" name="Pladsholder til tekst 2">
            <a:extLst>
              <a:ext uri="{FF2B5EF4-FFF2-40B4-BE49-F238E27FC236}">
                <a16:creationId xmlns:a16="http://schemas.microsoft.com/office/drawing/2014/main" id="{DCDA8C03-65BF-4A42-8302-013B2FB0AB19}"/>
              </a:ext>
            </a:extLst>
          </p:cNvPr>
          <p:cNvSpPr>
            <a:spLocks noGrp="1"/>
          </p:cNvSpPr>
          <p:nvPr>
            <p:ph type="body" sz="quarter" idx="14" hasCustomPrompt="1"/>
          </p:nvPr>
        </p:nvSpPr>
        <p:spPr>
          <a:xfrm>
            <a:off x="6101713" y="492920"/>
            <a:ext cx="5434650" cy="1953502"/>
          </a:xfrm>
        </p:spPr>
        <p:txBody>
          <a:bodyPr anchor="t">
            <a:noAutofit/>
          </a:bodyPr>
          <a:lstStyle>
            <a:lvl1pPr marL="0" indent="0">
              <a:lnSpc>
                <a:spcPct val="100000"/>
              </a:lnSpc>
              <a:buFontTx/>
              <a:buNone/>
              <a:defRPr sz="1800">
                <a:solidFill>
                  <a:schemeClr val="bg1"/>
                </a:solidFill>
              </a:defRPr>
            </a:lvl1pPr>
            <a:lvl2pPr marL="317500" indent="0">
              <a:lnSpc>
                <a:spcPct val="100000"/>
              </a:lnSpc>
              <a:buFontTx/>
              <a:buNone/>
              <a:defRPr sz="1800">
                <a:solidFill>
                  <a:schemeClr val="bg1"/>
                </a:solidFill>
              </a:defRPr>
            </a:lvl2pPr>
            <a:lvl3pPr marL="635000" indent="0">
              <a:lnSpc>
                <a:spcPct val="100000"/>
              </a:lnSpc>
              <a:buFontTx/>
              <a:buNone/>
              <a:defRPr sz="1800">
                <a:solidFill>
                  <a:schemeClr val="bg1"/>
                </a:solidFill>
              </a:defRPr>
            </a:lvl3pPr>
            <a:lvl4pPr marL="952500" indent="0">
              <a:buFontTx/>
              <a:buNone/>
              <a:defRPr sz="1800"/>
            </a:lvl4pPr>
            <a:lvl5pPr marL="1270000" indent="0">
              <a:buFontTx/>
              <a:buNone/>
              <a:defRPr sz="1800"/>
            </a:lvl5pPr>
          </a:lstStyle>
          <a:p>
            <a:pPr lvl="0"/>
            <a:r>
              <a:rPr lang="da-DK" dirty="0"/>
              <a:t>Tekst</a:t>
            </a:r>
          </a:p>
        </p:txBody>
      </p:sp>
      <p:sp>
        <p:nvSpPr>
          <p:cNvPr id="4" name="Pladsholder til tabel 3">
            <a:extLst>
              <a:ext uri="{FF2B5EF4-FFF2-40B4-BE49-F238E27FC236}">
                <a16:creationId xmlns:a16="http://schemas.microsoft.com/office/drawing/2014/main" id="{3E829910-14C2-7F42-9192-B822384AB902}"/>
              </a:ext>
            </a:extLst>
          </p:cNvPr>
          <p:cNvSpPr>
            <a:spLocks noGrp="1"/>
          </p:cNvSpPr>
          <p:nvPr>
            <p:ph type="tbl" sz="quarter" idx="16"/>
          </p:nvPr>
        </p:nvSpPr>
        <p:spPr>
          <a:xfrm>
            <a:off x="702469" y="2610000"/>
            <a:ext cx="10833894" cy="3154680"/>
          </a:xfrm>
        </p:spPr>
        <p:txBody>
          <a:bodyPr anchor="t" anchorCtr="0"/>
          <a:lstStyle>
            <a:lvl1pPr marL="0" indent="0">
              <a:buFontTx/>
              <a:buNone/>
              <a:defRPr/>
            </a:lvl1pPr>
          </a:lstStyle>
          <a:p>
            <a:r>
              <a:rPr lang="da-DK" smtClean="0"/>
              <a:t>Klik på ikonet for at tilføje en tabel</a:t>
            </a:r>
            <a:endParaRPr lang="da-DK" dirty="0"/>
          </a:p>
        </p:txBody>
      </p:sp>
      <p:pic>
        <p:nvPicPr>
          <p:cNvPr id="11" name="Grafik 10">
            <a:extLst>
              <a:ext uri="{FF2B5EF4-FFF2-40B4-BE49-F238E27FC236}">
                <a16:creationId xmlns:a16="http://schemas.microsoft.com/office/drawing/2014/main" id="{E80B89F7-920F-564D-BFCE-69E6ECD269C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
        <p:nvSpPr>
          <p:cNvPr id="2" name="Titel 1"/>
          <p:cNvSpPr>
            <a:spLocks noGrp="1"/>
          </p:cNvSpPr>
          <p:nvPr>
            <p:ph type="title" hasCustomPrompt="1"/>
          </p:nvPr>
        </p:nvSpPr>
        <p:spPr>
          <a:xfrm>
            <a:off x="702794" y="492920"/>
            <a:ext cx="5121359" cy="1945725"/>
          </a:xfrm>
        </p:spPr>
        <p:txBody>
          <a:bodyPr/>
          <a:lstStyle>
            <a:lvl1pPr>
              <a:defRPr/>
            </a:lvl1pPr>
          </a:lstStyle>
          <a:p>
            <a:r>
              <a:rPr lang="da-DK" dirty="0"/>
              <a:t>Overskrift</a:t>
            </a:r>
          </a:p>
        </p:txBody>
      </p:sp>
      <p:pic>
        <p:nvPicPr>
          <p:cNvPr id="3" name="Grafik 2">
            <a:extLst>
              <a:ext uri="{FF2B5EF4-FFF2-40B4-BE49-F238E27FC236}">
                <a16:creationId xmlns:a16="http://schemas.microsoft.com/office/drawing/2014/main" id="{1CAA4407-3B84-1F05-4E0F-685BFB7587C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Tree>
    <p:extLst>
      <p:ext uri="{BB962C8B-B14F-4D97-AF65-F5344CB8AC3E}">
        <p14:creationId xmlns:p14="http://schemas.microsoft.com/office/powerpoint/2010/main" val="1241263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og indhold">
    <p:spTree>
      <p:nvGrpSpPr>
        <p:cNvPr id="1" name=""/>
        <p:cNvGrpSpPr/>
        <p:nvPr/>
      </p:nvGrpSpPr>
      <p:grpSpPr>
        <a:xfrm>
          <a:off x="0" y="0"/>
          <a:ext cx="0" cy="0"/>
          <a:chOff x="0" y="0"/>
          <a:chExt cx="0" cy="0"/>
        </a:xfrm>
      </p:grpSpPr>
      <p:sp>
        <p:nvSpPr>
          <p:cNvPr id="1032" name="Shape 1032"/>
          <p:cNvSpPr>
            <a:spLocks noGrp="1"/>
          </p:cNvSpPr>
          <p:nvPr>
            <p:ph type="title" hasCustomPrompt="1"/>
          </p:nvPr>
        </p:nvSpPr>
        <p:spPr>
          <a:xfrm>
            <a:off x="1013520" y="1012924"/>
            <a:ext cx="10158611" cy="891382"/>
          </a:xfrm>
          <a:prstGeom prst="rect">
            <a:avLst/>
          </a:prstGeom>
        </p:spPr>
        <p:txBody>
          <a:bodyPr lIns="0" tIns="0" rIns="0" bIns="0" anchor="t">
            <a:noAutofit/>
          </a:bodyPr>
          <a:lstStyle>
            <a:lvl1pPr>
              <a:defRPr sz="3600" b="1" i="0">
                <a:latin typeface="+mj-lt"/>
                <a:ea typeface="Inter" panose="020B0502030000000004" pitchFamily="34" charset="0"/>
              </a:defRPr>
            </a:lvl1pPr>
          </a:lstStyle>
          <a:p>
            <a:r>
              <a:rPr lang="da-DK" dirty="0"/>
              <a:t>Overskrift	</a:t>
            </a:r>
            <a:endParaRPr dirty="0"/>
          </a:p>
        </p:txBody>
      </p:sp>
      <p:sp>
        <p:nvSpPr>
          <p:cNvPr id="3" name="Pladsholder til indhold 2">
            <a:extLst>
              <a:ext uri="{FF2B5EF4-FFF2-40B4-BE49-F238E27FC236}">
                <a16:creationId xmlns:a16="http://schemas.microsoft.com/office/drawing/2014/main" id="{773558F5-EBAE-6648-ABED-DCED00FA234C}"/>
              </a:ext>
            </a:extLst>
          </p:cNvPr>
          <p:cNvSpPr>
            <a:spLocks noGrp="1"/>
          </p:cNvSpPr>
          <p:nvPr>
            <p:ph sz="quarter" idx="10" hasCustomPrompt="1"/>
          </p:nvPr>
        </p:nvSpPr>
        <p:spPr>
          <a:xfrm>
            <a:off x="1013619" y="2194200"/>
            <a:ext cx="10165556" cy="3650400"/>
          </a:xfrm>
        </p:spPr>
        <p:txBody>
          <a:bodyPr anchor="t">
            <a:noAutofit/>
          </a:bodyPr>
          <a:lstStyle>
            <a:lvl1pPr marL="0" indent="0">
              <a:lnSpc>
                <a:spcPct val="100000"/>
              </a:lnSpc>
              <a:buNone/>
              <a:defRPr sz="1800">
                <a:solidFill>
                  <a:schemeClr val="tx1"/>
                </a:solidFill>
              </a:defRPr>
            </a:lvl1pPr>
            <a:lvl2pPr marL="317500" indent="0">
              <a:lnSpc>
                <a:spcPct val="100000"/>
              </a:lnSpc>
              <a:buNone/>
              <a:defRPr sz="1800"/>
            </a:lvl2pPr>
            <a:lvl3pPr marL="635000" indent="0">
              <a:lnSpc>
                <a:spcPct val="100000"/>
              </a:lnSpc>
              <a:buNone/>
              <a:defRPr sz="1800"/>
            </a:lvl3pPr>
            <a:lvl4pPr marL="952500" indent="0">
              <a:lnSpc>
                <a:spcPct val="100000"/>
              </a:lnSpc>
              <a:buNone/>
              <a:defRPr sz="1800"/>
            </a:lvl4pPr>
            <a:lvl5pPr marL="1270000" indent="0">
              <a:lnSpc>
                <a:spcPct val="100000"/>
              </a:lnSpc>
              <a:buNone/>
              <a:defRPr sz="1800"/>
            </a:lvl5pPr>
          </a:lstStyle>
          <a:p>
            <a:pPr lvl="0"/>
            <a:r>
              <a:rPr lang="da-DK" dirty="0"/>
              <a:t>Tekst</a:t>
            </a:r>
          </a:p>
        </p:txBody>
      </p:sp>
      <p:sp>
        <p:nvSpPr>
          <p:cNvPr id="6" name="Text Box 48"/>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bg1"/>
                </a:solidFill>
                <a:latin typeface="+mn-lt"/>
                <a:cs typeface="Arial" panose="020B0604020202020204" pitchFamily="34" charset="0"/>
              </a:rPr>
              <a:t>Indsæt billede</a:t>
            </a:r>
            <a:br>
              <a:rPr lang="da-DK" sz="900" b="1" noProof="1">
                <a:solidFill>
                  <a:schemeClr val="bg1"/>
                </a:solidFill>
                <a:latin typeface="+mn-lt"/>
                <a:cs typeface="Arial" panose="020B0604020202020204" pitchFamily="34" charset="0"/>
              </a:rPr>
            </a:br>
            <a:r>
              <a:rPr lang="da-DK" sz="900" noProof="1">
                <a:solidFill>
                  <a:schemeClr val="bg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Beskær billede</a:t>
            </a:r>
            <a:br>
              <a:rPr lang="da-DK" sz="900" b="1" noProof="1">
                <a:solidFill>
                  <a:schemeClr val="bg1"/>
                </a:solidFill>
                <a:latin typeface="+mn-lt"/>
                <a:cs typeface="Arial" panose="020B0604020202020204" pitchFamily="34" charset="0"/>
              </a:rPr>
            </a:br>
            <a:r>
              <a:rPr lang="da-DK" sz="900" b="1" noProof="1">
                <a:solidFill>
                  <a:schemeClr val="bg1"/>
                </a:solidFill>
                <a:latin typeface="+mn-lt"/>
                <a:cs typeface="Arial" panose="020B0604020202020204" pitchFamily="34" charset="0"/>
              </a:rPr>
              <a:t>1</a:t>
            </a:r>
            <a:r>
              <a:rPr lang="da-DK" sz="900" noProof="1">
                <a:solidFill>
                  <a:schemeClr val="bg1"/>
                </a:solidFill>
                <a:latin typeface="+mn-lt"/>
                <a:cs typeface="Arial" panose="020B0604020202020204" pitchFamily="34" charset="0"/>
              </a:rPr>
              <a:t>. Klik Formatér </a:t>
            </a:r>
            <a:r>
              <a:rPr lang="da-DK" sz="900" noProof="1">
                <a:solidFill>
                  <a:schemeClr val="bg1"/>
                </a:solidFill>
                <a:latin typeface="+mn-lt"/>
                <a:cs typeface="Arial" panose="020B0604020202020204" pitchFamily="34" charset="0"/>
                <a:sym typeface="Wingdings" panose="05000000000000000000" pitchFamily="2" charset="2"/>
              </a:rPr>
              <a:t> </a:t>
            </a:r>
            <a:r>
              <a:rPr lang="da-DK" sz="900" b="1" noProof="1">
                <a:solidFill>
                  <a:schemeClr val="bg1"/>
                </a:solidFill>
                <a:latin typeface="+mn-lt"/>
                <a:cs typeface="Arial" panose="020B0604020202020204" pitchFamily="34" charset="0"/>
              </a:rPr>
              <a:t>Beskær</a:t>
            </a:r>
            <a:r>
              <a:rPr lang="da-DK" sz="900" noProof="1">
                <a:solidFill>
                  <a:schemeClr val="bg1"/>
                </a:solidFill>
                <a:latin typeface="+mn-lt"/>
                <a:cs typeface="Arial" panose="020B0604020202020204" pitchFamily="34" charset="0"/>
              </a:rPr>
              <a:t> for at ændre billedets udsnit</a:t>
            </a:r>
            <a:r>
              <a:rPr lang="da-DK" sz="900" baseline="0" noProof="1">
                <a:solidFill>
                  <a:schemeClr val="bg1"/>
                </a:solidFill>
                <a:latin typeface="+mn-lt"/>
                <a:cs typeface="Arial" panose="020B0604020202020204" pitchFamily="34" charset="0"/>
              </a:rPr>
              <a:t> eller </a:t>
            </a:r>
            <a:r>
              <a:rPr lang="da-DK" sz="900" noProof="1">
                <a:solidFill>
                  <a:schemeClr val="bg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Hold </a:t>
            </a:r>
            <a:r>
              <a:rPr lang="da-DK" sz="900" b="1" noProof="1">
                <a:solidFill>
                  <a:schemeClr val="bg1"/>
                </a:solidFill>
                <a:latin typeface="+mn-lt"/>
                <a:cs typeface="Arial" panose="020B0604020202020204" pitchFamily="34" charset="0"/>
              </a:rPr>
              <a:t>SHIFT</a:t>
            </a:r>
            <a:r>
              <a:rPr lang="da-DK" sz="900" noProof="1">
                <a:solidFill>
                  <a:schemeClr val="bg1"/>
                </a:solidFill>
                <a:latin typeface="+mn-lt"/>
                <a:cs typeface="Arial" panose="020B0604020202020204" pitchFamily="34" charset="0"/>
              </a:rPr>
              <a:t>-knappen nede, mens du trækker i billedets hjørner. Så bevarer</a:t>
            </a:r>
            <a:r>
              <a:rPr lang="da-DK" sz="900" baseline="0" noProof="1">
                <a:solidFill>
                  <a:schemeClr val="bg1"/>
                </a:solidFill>
                <a:latin typeface="+mn-lt"/>
                <a:cs typeface="Arial" panose="020B0604020202020204" pitchFamily="34" charset="0"/>
              </a:rPr>
              <a:t> du proportionerne i billedet.</a:t>
            </a: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Tip: </a:t>
            </a:r>
            <a:r>
              <a:rPr lang="da-DK" sz="900" noProof="1">
                <a:solidFill>
                  <a:schemeClr val="bg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bg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7" name="Billede 25"/>
          <p:cNvPicPr>
            <a:picLocks noChangeAspect="1"/>
          </p:cNvPicPr>
          <p:nvPr/>
        </p:nvPicPr>
        <p:blipFill>
          <a:blip r:embed="rId2"/>
          <a:stretch>
            <a:fillRect/>
          </a:stretch>
        </p:blipFill>
        <p:spPr>
          <a:xfrm>
            <a:off x="-472805" y="246646"/>
            <a:ext cx="360000" cy="385115"/>
          </a:xfrm>
          <a:prstGeom prst="rect">
            <a:avLst/>
          </a:prstGeom>
        </p:spPr>
      </p:pic>
      <p:pic>
        <p:nvPicPr>
          <p:cNvPr id="8" name="Billede 36"/>
          <p:cNvPicPr>
            <a:picLocks noChangeAspect="1"/>
          </p:cNvPicPr>
          <p:nvPr/>
        </p:nvPicPr>
        <p:blipFill>
          <a:blip r:embed="rId3"/>
          <a:stretch>
            <a:fillRect/>
          </a:stretch>
        </p:blipFill>
        <p:spPr>
          <a:xfrm>
            <a:off x="-472805" y="1125489"/>
            <a:ext cx="360000" cy="343255"/>
          </a:xfrm>
          <a:prstGeom prst="rect">
            <a:avLst/>
          </a:prstGeom>
        </p:spPr>
      </p:pic>
      <p:pic>
        <p:nvPicPr>
          <p:cNvPr id="10" name="Billede 37"/>
          <p:cNvPicPr>
            <a:picLocks noChangeAspect="1"/>
          </p:cNvPicPr>
          <p:nvPr/>
        </p:nvPicPr>
        <p:blipFill>
          <a:blip r:embed="rId4"/>
          <a:stretch>
            <a:fillRect/>
          </a:stretch>
        </p:blipFill>
        <p:spPr>
          <a:xfrm>
            <a:off x="-472805" y="1893415"/>
            <a:ext cx="360000" cy="369231"/>
          </a:xfrm>
          <a:prstGeom prst="rect">
            <a:avLst/>
          </a:prstGeom>
        </p:spPr>
      </p:pic>
      <p:sp>
        <p:nvSpPr>
          <p:cNvPr id="4" name="Text Box 48">
            <a:extLst>
              <a:ext uri="{FF2B5EF4-FFF2-40B4-BE49-F238E27FC236}">
                <a16:creationId xmlns:a16="http://schemas.microsoft.com/office/drawing/2014/main" id="{A74A57FE-ADEE-778E-61CB-9508D6E0FC53}"/>
              </a:ext>
            </a:extLst>
          </p:cNvPr>
          <p:cNvSpPr txBox="1">
            <a:spLocks noChangeArrowheads="1"/>
          </p:cNvSpPr>
          <p:nvPr userDrawn="1"/>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tx1"/>
                </a:solidFill>
                <a:latin typeface="+mn-lt"/>
                <a:cs typeface="Arial" panose="020B0604020202020204" pitchFamily="34" charset="0"/>
              </a:rPr>
              <a:t>Indsæt 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1" name="Billede 25">
            <a:extLst>
              <a:ext uri="{FF2B5EF4-FFF2-40B4-BE49-F238E27FC236}">
                <a16:creationId xmlns:a16="http://schemas.microsoft.com/office/drawing/2014/main" id="{58349D72-5C1D-0C7A-E004-CDACE43F5168}"/>
              </a:ext>
            </a:extLst>
          </p:cNvPr>
          <p:cNvPicPr>
            <a:picLocks noChangeAspect="1"/>
          </p:cNvPicPr>
          <p:nvPr userDrawn="1"/>
        </p:nvPicPr>
        <p:blipFill>
          <a:blip r:embed="rId2"/>
          <a:stretch>
            <a:fillRect/>
          </a:stretch>
        </p:blipFill>
        <p:spPr>
          <a:xfrm>
            <a:off x="-472805" y="246646"/>
            <a:ext cx="360000" cy="385115"/>
          </a:xfrm>
          <a:prstGeom prst="rect">
            <a:avLst/>
          </a:prstGeom>
        </p:spPr>
      </p:pic>
      <p:pic>
        <p:nvPicPr>
          <p:cNvPr id="12" name="Billede 36">
            <a:extLst>
              <a:ext uri="{FF2B5EF4-FFF2-40B4-BE49-F238E27FC236}">
                <a16:creationId xmlns:a16="http://schemas.microsoft.com/office/drawing/2014/main" id="{6B5E6D29-0281-12EF-5197-FDAB1E9F3C83}"/>
              </a:ext>
            </a:extLst>
          </p:cNvPr>
          <p:cNvPicPr>
            <a:picLocks noChangeAspect="1"/>
          </p:cNvPicPr>
          <p:nvPr userDrawn="1"/>
        </p:nvPicPr>
        <p:blipFill>
          <a:blip r:embed="rId3"/>
          <a:stretch>
            <a:fillRect/>
          </a:stretch>
        </p:blipFill>
        <p:spPr>
          <a:xfrm>
            <a:off x="-472805" y="1125489"/>
            <a:ext cx="360000" cy="343255"/>
          </a:xfrm>
          <a:prstGeom prst="rect">
            <a:avLst/>
          </a:prstGeom>
        </p:spPr>
      </p:pic>
      <p:pic>
        <p:nvPicPr>
          <p:cNvPr id="13" name="Billede 37">
            <a:extLst>
              <a:ext uri="{FF2B5EF4-FFF2-40B4-BE49-F238E27FC236}">
                <a16:creationId xmlns:a16="http://schemas.microsoft.com/office/drawing/2014/main" id="{37C97A0F-3755-C3B4-075E-6B3182572951}"/>
              </a:ext>
            </a:extLst>
          </p:cNvPr>
          <p:cNvPicPr>
            <a:picLocks noChangeAspect="1"/>
          </p:cNvPicPr>
          <p:nvPr userDrawn="1"/>
        </p:nvPicPr>
        <p:blipFill>
          <a:blip r:embed="rId4"/>
          <a:stretch>
            <a:fillRect/>
          </a:stretch>
        </p:blipFill>
        <p:spPr>
          <a:xfrm>
            <a:off x="-472805" y="1893415"/>
            <a:ext cx="360000" cy="369231"/>
          </a:xfrm>
          <a:prstGeom prst="rect">
            <a:avLst/>
          </a:prstGeom>
        </p:spPr>
      </p:pic>
    </p:spTree>
    <p:extLst>
      <p:ext uri="{BB962C8B-B14F-4D97-AF65-F5344CB8AC3E}">
        <p14:creationId xmlns:p14="http://schemas.microsoft.com/office/powerpoint/2010/main" val="37182064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el og medie">
    <p:spTree>
      <p:nvGrpSpPr>
        <p:cNvPr id="1" name=""/>
        <p:cNvGrpSpPr/>
        <p:nvPr/>
      </p:nvGrpSpPr>
      <p:grpSpPr>
        <a:xfrm>
          <a:off x="0" y="0"/>
          <a:ext cx="0" cy="0"/>
          <a:chOff x="0" y="0"/>
          <a:chExt cx="0" cy="0"/>
        </a:xfrm>
      </p:grpSpPr>
      <p:sp>
        <p:nvSpPr>
          <p:cNvPr id="1032" name="Shape 1032"/>
          <p:cNvSpPr>
            <a:spLocks noGrp="1"/>
          </p:cNvSpPr>
          <p:nvPr>
            <p:ph type="title" hasCustomPrompt="1"/>
          </p:nvPr>
        </p:nvSpPr>
        <p:spPr>
          <a:xfrm>
            <a:off x="1013520" y="1012924"/>
            <a:ext cx="10158611" cy="891382"/>
          </a:xfrm>
          <a:prstGeom prst="rect">
            <a:avLst/>
          </a:prstGeom>
        </p:spPr>
        <p:txBody>
          <a:bodyPr lIns="0" tIns="0" rIns="0" bIns="0" anchor="t">
            <a:noAutofit/>
          </a:bodyPr>
          <a:lstStyle>
            <a:lvl1pPr>
              <a:defRPr sz="3600" b="1" i="0">
                <a:latin typeface="+mj-lt"/>
                <a:ea typeface="Inter" panose="020B0502030000000004" pitchFamily="34" charset="0"/>
              </a:defRPr>
            </a:lvl1pPr>
          </a:lstStyle>
          <a:p>
            <a:r>
              <a:rPr lang="da-DK" dirty="0"/>
              <a:t>Overskrift	</a:t>
            </a:r>
            <a:endParaRPr dirty="0"/>
          </a:p>
        </p:txBody>
      </p:sp>
      <p:sp>
        <p:nvSpPr>
          <p:cNvPr id="6" name="Text Box 48"/>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bg1"/>
                </a:solidFill>
                <a:latin typeface="+mn-lt"/>
                <a:cs typeface="Arial" panose="020B0604020202020204" pitchFamily="34" charset="0"/>
              </a:rPr>
              <a:t>Indsæt billede</a:t>
            </a:r>
            <a:br>
              <a:rPr lang="da-DK" sz="900" b="1" noProof="1">
                <a:solidFill>
                  <a:schemeClr val="bg1"/>
                </a:solidFill>
                <a:latin typeface="+mn-lt"/>
                <a:cs typeface="Arial" panose="020B0604020202020204" pitchFamily="34" charset="0"/>
              </a:rPr>
            </a:br>
            <a:r>
              <a:rPr lang="da-DK" sz="900" noProof="1">
                <a:solidFill>
                  <a:schemeClr val="bg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Beskær billede</a:t>
            </a:r>
            <a:br>
              <a:rPr lang="da-DK" sz="900" b="1" noProof="1">
                <a:solidFill>
                  <a:schemeClr val="bg1"/>
                </a:solidFill>
                <a:latin typeface="+mn-lt"/>
                <a:cs typeface="Arial" panose="020B0604020202020204" pitchFamily="34" charset="0"/>
              </a:rPr>
            </a:br>
            <a:r>
              <a:rPr lang="da-DK" sz="900" b="1" noProof="1">
                <a:solidFill>
                  <a:schemeClr val="bg1"/>
                </a:solidFill>
                <a:latin typeface="+mn-lt"/>
                <a:cs typeface="Arial" panose="020B0604020202020204" pitchFamily="34" charset="0"/>
              </a:rPr>
              <a:t>1</a:t>
            </a:r>
            <a:r>
              <a:rPr lang="da-DK" sz="900" noProof="1">
                <a:solidFill>
                  <a:schemeClr val="bg1"/>
                </a:solidFill>
                <a:latin typeface="+mn-lt"/>
                <a:cs typeface="Arial" panose="020B0604020202020204" pitchFamily="34" charset="0"/>
              </a:rPr>
              <a:t>. Klik Formatér </a:t>
            </a:r>
            <a:r>
              <a:rPr lang="da-DK" sz="900" noProof="1">
                <a:solidFill>
                  <a:schemeClr val="bg1"/>
                </a:solidFill>
                <a:latin typeface="+mn-lt"/>
                <a:cs typeface="Arial" panose="020B0604020202020204" pitchFamily="34" charset="0"/>
                <a:sym typeface="Wingdings" panose="05000000000000000000" pitchFamily="2" charset="2"/>
              </a:rPr>
              <a:t> </a:t>
            </a:r>
            <a:r>
              <a:rPr lang="da-DK" sz="900" b="1" noProof="1">
                <a:solidFill>
                  <a:schemeClr val="bg1"/>
                </a:solidFill>
                <a:latin typeface="+mn-lt"/>
                <a:cs typeface="Arial" panose="020B0604020202020204" pitchFamily="34" charset="0"/>
              </a:rPr>
              <a:t>Beskær</a:t>
            </a:r>
            <a:r>
              <a:rPr lang="da-DK" sz="900" noProof="1">
                <a:solidFill>
                  <a:schemeClr val="bg1"/>
                </a:solidFill>
                <a:latin typeface="+mn-lt"/>
                <a:cs typeface="Arial" panose="020B0604020202020204" pitchFamily="34" charset="0"/>
              </a:rPr>
              <a:t> for at ændre billedets udsnit</a:t>
            </a:r>
            <a:r>
              <a:rPr lang="da-DK" sz="900" baseline="0" noProof="1">
                <a:solidFill>
                  <a:schemeClr val="bg1"/>
                </a:solidFill>
                <a:latin typeface="+mn-lt"/>
                <a:cs typeface="Arial" panose="020B0604020202020204" pitchFamily="34" charset="0"/>
              </a:rPr>
              <a:t> eller </a:t>
            </a:r>
            <a:r>
              <a:rPr lang="da-DK" sz="900" noProof="1">
                <a:solidFill>
                  <a:schemeClr val="bg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Hold </a:t>
            </a:r>
            <a:r>
              <a:rPr lang="da-DK" sz="900" b="1" noProof="1">
                <a:solidFill>
                  <a:schemeClr val="bg1"/>
                </a:solidFill>
                <a:latin typeface="+mn-lt"/>
                <a:cs typeface="Arial" panose="020B0604020202020204" pitchFamily="34" charset="0"/>
              </a:rPr>
              <a:t>SHIFT</a:t>
            </a:r>
            <a:r>
              <a:rPr lang="da-DK" sz="900" noProof="1">
                <a:solidFill>
                  <a:schemeClr val="bg1"/>
                </a:solidFill>
                <a:latin typeface="+mn-lt"/>
                <a:cs typeface="Arial" panose="020B0604020202020204" pitchFamily="34" charset="0"/>
              </a:rPr>
              <a:t>-knappen nede, mens du trækker i billedets hjørner. Så bevarer</a:t>
            </a:r>
            <a:r>
              <a:rPr lang="da-DK" sz="900" baseline="0" noProof="1">
                <a:solidFill>
                  <a:schemeClr val="bg1"/>
                </a:solidFill>
                <a:latin typeface="+mn-lt"/>
                <a:cs typeface="Arial" panose="020B0604020202020204" pitchFamily="34" charset="0"/>
              </a:rPr>
              <a:t> du proportionerne i billedet.</a:t>
            </a: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Tip: </a:t>
            </a:r>
            <a:r>
              <a:rPr lang="da-DK" sz="900" noProof="1">
                <a:solidFill>
                  <a:schemeClr val="bg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bg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7" name="Billede 25"/>
          <p:cNvPicPr>
            <a:picLocks noChangeAspect="1"/>
          </p:cNvPicPr>
          <p:nvPr/>
        </p:nvPicPr>
        <p:blipFill>
          <a:blip r:embed="rId2"/>
          <a:stretch>
            <a:fillRect/>
          </a:stretch>
        </p:blipFill>
        <p:spPr>
          <a:xfrm>
            <a:off x="-472805" y="246646"/>
            <a:ext cx="360000" cy="385115"/>
          </a:xfrm>
          <a:prstGeom prst="rect">
            <a:avLst/>
          </a:prstGeom>
        </p:spPr>
      </p:pic>
      <p:pic>
        <p:nvPicPr>
          <p:cNvPr id="8" name="Billede 36"/>
          <p:cNvPicPr>
            <a:picLocks noChangeAspect="1"/>
          </p:cNvPicPr>
          <p:nvPr/>
        </p:nvPicPr>
        <p:blipFill>
          <a:blip r:embed="rId3"/>
          <a:stretch>
            <a:fillRect/>
          </a:stretch>
        </p:blipFill>
        <p:spPr>
          <a:xfrm>
            <a:off x="-472805" y="1125489"/>
            <a:ext cx="360000" cy="343255"/>
          </a:xfrm>
          <a:prstGeom prst="rect">
            <a:avLst/>
          </a:prstGeom>
        </p:spPr>
      </p:pic>
      <p:pic>
        <p:nvPicPr>
          <p:cNvPr id="10" name="Billede 37"/>
          <p:cNvPicPr>
            <a:picLocks noChangeAspect="1"/>
          </p:cNvPicPr>
          <p:nvPr/>
        </p:nvPicPr>
        <p:blipFill>
          <a:blip r:embed="rId4"/>
          <a:stretch>
            <a:fillRect/>
          </a:stretch>
        </p:blipFill>
        <p:spPr>
          <a:xfrm>
            <a:off x="-472805" y="1893415"/>
            <a:ext cx="360000" cy="369231"/>
          </a:xfrm>
          <a:prstGeom prst="rect">
            <a:avLst/>
          </a:prstGeom>
        </p:spPr>
      </p:pic>
      <p:sp>
        <p:nvSpPr>
          <p:cNvPr id="4" name="Text Box 48">
            <a:extLst>
              <a:ext uri="{FF2B5EF4-FFF2-40B4-BE49-F238E27FC236}">
                <a16:creationId xmlns:a16="http://schemas.microsoft.com/office/drawing/2014/main" id="{A74A57FE-ADEE-778E-61CB-9508D6E0FC53}"/>
              </a:ext>
            </a:extLst>
          </p:cNvPr>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bg1"/>
                </a:solidFill>
                <a:latin typeface="+mn-lt"/>
                <a:cs typeface="Arial" panose="020B0604020202020204" pitchFamily="34" charset="0"/>
              </a:rPr>
              <a:t>Indsæt </a:t>
            </a:r>
            <a:r>
              <a:rPr lang="da-DK" sz="900" b="1" noProof="1">
                <a:solidFill>
                  <a:schemeClr val="tx1"/>
                </a:solidFill>
                <a:latin typeface="+mn-lt"/>
                <a:cs typeface="Arial" panose="020B0604020202020204" pitchFamily="34" charset="0"/>
              </a:rPr>
              <a:t>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1" name="Billede 25">
            <a:extLst>
              <a:ext uri="{FF2B5EF4-FFF2-40B4-BE49-F238E27FC236}">
                <a16:creationId xmlns:a16="http://schemas.microsoft.com/office/drawing/2014/main" id="{58349D72-5C1D-0C7A-E004-CDACE43F5168}"/>
              </a:ext>
            </a:extLst>
          </p:cNvPr>
          <p:cNvPicPr>
            <a:picLocks noChangeAspect="1"/>
          </p:cNvPicPr>
          <p:nvPr/>
        </p:nvPicPr>
        <p:blipFill>
          <a:blip r:embed="rId2"/>
          <a:stretch>
            <a:fillRect/>
          </a:stretch>
        </p:blipFill>
        <p:spPr>
          <a:xfrm>
            <a:off x="-472805" y="246646"/>
            <a:ext cx="360000" cy="385115"/>
          </a:xfrm>
          <a:prstGeom prst="rect">
            <a:avLst/>
          </a:prstGeom>
        </p:spPr>
      </p:pic>
      <p:pic>
        <p:nvPicPr>
          <p:cNvPr id="12" name="Billede 36">
            <a:extLst>
              <a:ext uri="{FF2B5EF4-FFF2-40B4-BE49-F238E27FC236}">
                <a16:creationId xmlns:a16="http://schemas.microsoft.com/office/drawing/2014/main" id="{6B5E6D29-0281-12EF-5197-FDAB1E9F3C83}"/>
              </a:ext>
            </a:extLst>
          </p:cNvPr>
          <p:cNvPicPr>
            <a:picLocks noChangeAspect="1"/>
          </p:cNvPicPr>
          <p:nvPr/>
        </p:nvPicPr>
        <p:blipFill>
          <a:blip r:embed="rId3"/>
          <a:stretch>
            <a:fillRect/>
          </a:stretch>
        </p:blipFill>
        <p:spPr>
          <a:xfrm>
            <a:off x="-472805" y="1125489"/>
            <a:ext cx="360000" cy="343255"/>
          </a:xfrm>
          <a:prstGeom prst="rect">
            <a:avLst/>
          </a:prstGeom>
        </p:spPr>
      </p:pic>
      <p:pic>
        <p:nvPicPr>
          <p:cNvPr id="13" name="Billede 37">
            <a:extLst>
              <a:ext uri="{FF2B5EF4-FFF2-40B4-BE49-F238E27FC236}">
                <a16:creationId xmlns:a16="http://schemas.microsoft.com/office/drawing/2014/main" id="{37C97A0F-3755-C3B4-075E-6B3182572951}"/>
              </a:ext>
            </a:extLst>
          </p:cNvPr>
          <p:cNvPicPr>
            <a:picLocks noChangeAspect="1"/>
          </p:cNvPicPr>
          <p:nvPr/>
        </p:nvPicPr>
        <p:blipFill>
          <a:blip r:embed="rId4"/>
          <a:stretch>
            <a:fillRect/>
          </a:stretch>
        </p:blipFill>
        <p:spPr>
          <a:xfrm>
            <a:off x="-472805" y="1893415"/>
            <a:ext cx="360000" cy="369231"/>
          </a:xfrm>
          <a:prstGeom prst="rect">
            <a:avLst/>
          </a:prstGeom>
        </p:spPr>
      </p:pic>
      <p:sp>
        <p:nvSpPr>
          <p:cNvPr id="9" name="Pladsholder til medieklip 4">
            <a:extLst>
              <a:ext uri="{FF2B5EF4-FFF2-40B4-BE49-F238E27FC236}">
                <a16:creationId xmlns:a16="http://schemas.microsoft.com/office/drawing/2014/main" id="{7C2E937C-1254-8E89-5611-771A8B8FD5B9}"/>
              </a:ext>
            </a:extLst>
          </p:cNvPr>
          <p:cNvSpPr>
            <a:spLocks noGrp="1"/>
          </p:cNvSpPr>
          <p:nvPr>
            <p:ph type="media" sz="quarter" idx="11"/>
          </p:nvPr>
        </p:nvSpPr>
        <p:spPr>
          <a:xfrm>
            <a:off x="1013619" y="2193925"/>
            <a:ext cx="10165556" cy="3664744"/>
          </a:xfrm>
        </p:spPr>
        <p:txBody>
          <a:bodyPr/>
          <a:lstStyle>
            <a:lvl1pPr marL="0" indent="0">
              <a:buFontTx/>
              <a:buNone/>
              <a:defRPr/>
            </a:lvl1pPr>
          </a:lstStyle>
          <a:p>
            <a:r>
              <a:rPr lang="da-DK" smtClean="0"/>
              <a:t>Klik på ikonet for at tilføje et medie</a:t>
            </a:r>
            <a:endParaRPr lang="en-GB" dirty="0"/>
          </a:p>
        </p:txBody>
      </p:sp>
      <p:sp>
        <p:nvSpPr>
          <p:cNvPr id="2" name="Text Box 48">
            <a:extLst>
              <a:ext uri="{FF2B5EF4-FFF2-40B4-BE49-F238E27FC236}">
                <a16:creationId xmlns:a16="http://schemas.microsoft.com/office/drawing/2014/main" id="{EC4E673F-CABC-FDB8-5805-49CC8191B5EA}"/>
              </a:ext>
            </a:extLst>
          </p:cNvPr>
          <p:cNvSpPr txBox="1">
            <a:spLocks noChangeArrowheads="1"/>
          </p:cNvSpPr>
          <p:nvPr userDrawn="1"/>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bg1"/>
                </a:solidFill>
                <a:latin typeface="+mn-lt"/>
                <a:cs typeface="Arial" panose="020B0604020202020204" pitchFamily="34" charset="0"/>
              </a:rPr>
              <a:t>Indsæt </a:t>
            </a:r>
            <a:r>
              <a:rPr lang="da-DK" sz="900" b="1" noProof="1">
                <a:solidFill>
                  <a:schemeClr val="tx1"/>
                </a:solidFill>
                <a:latin typeface="+mn-lt"/>
                <a:cs typeface="Arial" panose="020B0604020202020204" pitchFamily="34" charset="0"/>
              </a:rPr>
              <a:t>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3" name="Billede 25">
            <a:extLst>
              <a:ext uri="{FF2B5EF4-FFF2-40B4-BE49-F238E27FC236}">
                <a16:creationId xmlns:a16="http://schemas.microsoft.com/office/drawing/2014/main" id="{BAA3CC5C-C1D2-C65C-4BE0-7584AC6D9F75}"/>
              </a:ext>
            </a:extLst>
          </p:cNvPr>
          <p:cNvPicPr>
            <a:picLocks noChangeAspect="1"/>
          </p:cNvPicPr>
          <p:nvPr userDrawn="1"/>
        </p:nvPicPr>
        <p:blipFill>
          <a:blip r:embed="rId2"/>
          <a:stretch>
            <a:fillRect/>
          </a:stretch>
        </p:blipFill>
        <p:spPr>
          <a:xfrm>
            <a:off x="-472805" y="246646"/>
            <a:ext cx="360000" cy="385115"/>
          </a:xfrm>
          <a:prstGeom prst="rect">
            <a:avLst/>
          </a:prstGeom>
        </p:spPr>
      </p:pic>
      <p:pic>
        <p:nvPicPr>
          <p:cNvPr id="5" name="Billede 36">
            <a:extLst>
              <a:ext uri="{FF2B5EF4-FFF2-40B4-BE49-F238E27FC236}">
                <a16:creationId xmlns:a16="http://schemas.microsoft.com/office/drawing/2014/main" id="{B10D2244-D934-8EC1-4A70-D6D898A5C674}"/>
              </a:ext>
            </a:extLst>
          </p:cNvPr>
          <p:cNvPicPr>
            <a:picLocks noChangeAspect="1"/>
          </p:cNvPicPr>
          <p:nvPr userDrawn="1"/>
        </p:nvPicPr>
        <p:blipFill>
          <a:blip r:embed="rId3"/>
          <a:stretch>
            <a:fillRect/>
          </a:stretch>
        </p:blipFill>
        <p:spPr>
          <a:xfrm>
            <a:off x="-472805" y="1125489"/>
            <a:ext cx="360000" cy="343255"/>
          </a:xfrm>
          <a:prstGeom prst="rect">
            <a:avLst/>
          </a:prstGeom>
        </p:spPr>
      </p:pic>
      <p:pic>
        <p:nvPicPr>
          <p:cNvPr id="14" name="Billede 37">
            <a:extLst>
              <a:ext uri="{FF2B5EF4-FFF2-40B4-BE49-F238E27FC236}">
                <a16:creationId xmlns:a16="http://schemas.microsoft.com/office/drawing/2014/main" id="{ED973324-602F-FEF8-8250-16EC23ED1447}"/>
              </a:ext>
            </a:extLst>
          </p:cNvPr>
          <p:cNvPicPr>
            <a:picLocks noChangeAspect="1"/>
          </p:cNvPicPr>
          <p:nvPr userDrawn="1"/>
        </p:nvPicPr>
        <p:blipFill>
          <a:blip r:embed="rId4"/>
          <a:stretch>
            <a:fillRect/>
          </a:stretch>
        </p:blipFill>
        <p:spPr>
          <a:xfrm>
            <a:off x="-472805" y="1893415"/>
            <a:ext cx="360000" cy="369231"/>
          </a:xfrm>
          <a:prstGeom prst="rect">
            <a:avLst/>
          </a:prstGeom>
        </p:spPr>
      </p:pic>
    </p:spTree>
    <p:extLst>
      <p:ext uri="{BB962C8B-B14F-4D97-AF65-F5344CB8AC3E}">
        <p14:creationId xmlns:p14="http://schemas.microsoft.com/office/powerpoint/2010/main" val="1791423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1032" name="Shape 1032"/>
          <p:cNvSpPr>
            <a:spLocks noGrp="1"/>
          </p:cNvSpPr>
          <p:nvPr>
            <p:ph type="title" hasCustomPrompt="1"/>
          </p:nvPr>
        </p:nvSpPr>
        <p:spPr>
          <a:xfrm>
            <a:off x="1013520" y="1012924"/>
            <a:ext cx="10158611" cy="891382"/>
          </a:xfrm>
          <a:prstGeom prst="rect">
            <a:avLst/>
          </a:prstGeom>
        </p:spPr>
        <p:txBody>
          <a:bodyPr lIns="0" tIns="0" rIns="0" bIns="0" anchor="t">
            <a:noAutofit/>
          </a:bodyPr>
          <a:lstStyle>
            <a:lvl1pPr>
              <a:defRPr sz="3600" b="1" i="0">
                <a:latin typeface="+mj-lt"/>
                <a:ea typeface="Inter" panose="020B0502030000000004" pitchFamily="34" charset="0"/>
              </a:defRPr>
            </a:lvl1pPr>
          </a:lstStyle>
          <a:p>
            <a:r>
              <a:rPr lang="da-DK" noProof="0" dirty="0"/>
              <a:t>Overskrift	</a:t>
            </a:r>
          </a:p>
        </p:txBody>
      </p:sp>
    </p:spTree>
    <p:extLst>
      <p:ext uri="{BB962C8B-B14F-4D97-AF65-F5344CB8AC3E}">
        <p14:creationId xmlns:p14="http://schemas.microsoft.com/office/powerpoint/2010/main" val="2180656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itel, punktopstilling rødt V, og indhold">
    <p:spTree>
      <p:nvGrpSpPr>
        <p:cNvPr id="1" name=""/>
        <p:cNvGrpSpPr/>
        <p:nvPr/>
      </p:nvGrpSpPr>
      <p:grpSpPr>
        <a:xfrm>
          <a:off x="0" y="0"/>
          <a:ext cx="0" cy="0"/>
          <a:chOff x="0" y="0"/>
          <a:chExt cx="0" cy="0"/>
        </a:xfrm>
      </p:grpSpPr>
      <p:sp>
        <p:nvSpPr>
          <p:cNvPr id="1032" name="Shape 1032"/>
          <p:cNvSpPr>
            <a:spLocks noGrp="1"/>
          </p:cNvSpPr>
          <p:nvPr>
            <p:ph type="title" hasCustomPrompt="1"/>
          </p:nvPr>
        </p:nvSpPr>
        <p:spPr>
          <a:xfrm>
            <a:off x="1013400" y="1013400"/>
            <a:ext cx="10158611" cy="891382"/>
          </a:xfrm>
          <a:prstGeom prst="rect">
            <a:avLst/>
          </a:prstGeom>
        </p:spPr>
        <p:txBody>
          <a:bodyPr lIns="0" tIns="0" rIns="0" bIns="0" anchor="t">
            <a:noAutofit/>
          </a:bodyPr>
          <a:lstStyle>
            <a:lvl1pPr>
              <a:defRPr sz="3600" b="1" i="0">
                <a:latin typeface="+mj-lt"/>
                <a:ea typeface="Inter" panose="020B0502030000000004" pitchFamily="34" charset="0"/>
              </a:defRPr>
            </a:lvl1pPr>
          </a:lstStyle>
          <a:p>
            <a:r>
              <a:rPr lang="da-DK" dirty="0"/>
              <a:t>Overskrift	</a:t>
            </a:r>
            <a:endParaRPr dirty="0"/>
          </a:p>
        </p:txBody>
      </p:sp>
      <p:pic>
        <p:nvPicPr>
          <p:cNvPr id="8" name="Grafik 7">
            <a:extLst>
              <a:ext uri="{FF2B5EF4-FFF2-40B4-BE49-F238E27FC236}">
                <a16:creationId xmlns:a16="http://schemas.microsoft.com/office/drawing/2014/main" id="{F6F6B6B0-61C0-3541-9DE1-2AC08F22602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
        <p:nvSpPr>
          <p:cNvPr id="2" name="Pladsholder til tekst 2">
            <a:extLst>
              <a:ext uri="{FF2B5EF4-FFF2-40B4-BE49-F238E27FC236}">
                <a16:creationId xmlns:a16="http://schemas.microsoft.com/office/drawing/2014/main" id="{5A10D5FA-E346-67ED-328D-AE1603A7F620}"/>
              </a:ext>
            </a:extLst>
          </p:cNvPr>
          <p:cNvSpPr>
            <a:spLocks noGrp="1"/>
          </p:cNvSpPr>
          <p:nvPr>
            <p:ph type="body" sz="quarter" idx="10" hasCustomPrompt="1"/>
          </p:nvPr>
        </p:nvSpPr>
        <p:spPr>
          <a:xfrm>
            <a:off x="1013520" y="2194672"/>
            <a:ext cx="4842000" cy="3650404"/>
          </a:xfrm>
        </p:spPr>
        <p:txBody>
          <a:bodyPr anchor="t">
            <a:noAutofit/>
          </a:bodyPr>
          <a:lstStyle>
            <a:lvl1pPr marL="285750" indent="-285750">
              <a:lnSpc>
                <a:spcPct val="100000"/>
              </a:lnSpc>
              <a:spcBef>
                <a:spcPts val="1000"/>
              </a:spcBef>
              <a:buClr>
                <a:schemeClr val="bg1"/>
              </a:buClr>
              <a:buSzPct val="110000"/>
              <a:buFontTx/>
              <a:buBlip>
                <a:blip r:embed="rId4">
                  <a:extLst>
                    <a:ext uri="{96DAC541-7B7A-43D3-8B79-37D633B846F1}">
                      <asvg:svgBlip xmlns="" xmlns:asvg="http://schemas.microsoft.com/office/drawing/2016/SVG/main" r:embed="rId5"/>
                    </a:ext>
                  </a:extLst>
                </a:blip>
              </a:buBlip>
              <a:defRPr sz="1800">
                <a:solidFill>
                  <a:schemeClr val="tx1"/>
                </a:solidFill>
              </a:defRPr>
            </a:lvl1pPr>
            <a:lvl2pPr marL="603250" indent="-285750">
              <a:lnSpc>
                <a:spcPct val="100000"/>
              </a:lnSpc>
              <a:spcBef>
                <a:spcPts val="1000"/>
              </a:spcBef>
              <a:buClr>
                <a:schemeClr val="bg1"/>
              </a:buClr>
              <a:buSzPct val="110000"/>
              <a:buFontTx/>
              <a:buBlip>
                <a:blip r:embed="rId4">
                  <a:extLst>
                    <a:ext uri="{96DAC541-7B7A-43D3-8B79-37D633B846F1}">
                      <asvg:svgBlip xmlns="" xmlns:asvg="http://schemas.microsoft.com/office/drawing/2016/SVG/main" r:embed="rId5"/>
                    </a:ext>
                  </a:extLst>
                </a:blip>
              </a:buBlip>
              <a:defRPr sz="1600">
                <a:solidFill>
                  <a:schemeClr val="tx1"/>
                </a:solidFill>
              </a:defRPr>
            </a:lvl2pPr>
            <a:lvl3pPr marL="920750" indent="-285750">
              <a:lnSpc>
                <a:spcPct val="100000"/>
              </a:lnSpc>
              <a:spcBef>
                <a:spcPts val="1000"/>
              </a:spcBef>
              <a:buClr>
                <a:schemeClr val="bg1"/>
              </a:buClr>
              <a:buSzPct val="110000"/>
              <a:buFontTx/>
              <a:buBlip>
                <a:blip r:embed="rId4">
                  <a:extLst>
                    <a:ext uri="{96DAC541-7B7A-43D3-8B79-37D633B846F1}">
                      <asvg:svgBlip xmlns="" xmlns:asvg="http://schemas.microsoft.com/office/drawing/2016/SVG/main" r:embed="rId5"/>
                    </a:ext>
                  </a:extLst>
                </a:blip>
              </a:buBlip>
              <a:defRPr sz="1400">
                <a:solidFill>
                  <a:schemeClr val="tx1"/>
                </a:solidFill>
              </a:defRPr>
            </a:lvl3pPr>
            <a:lvl4pPr marL="1238250" indent="-285750">
              <a:lnSpc>
                <a:spcPct val="100000"/>
              </a:lnSpc>
              <a:spcBef>
                <a:spcPts val="1000"/>
              </a:spcBef>
              <a:buClr>
                <a:schemeClr val="bg1"/>
              </a:buClr>
              <a:buSzPct val="110000"/>
              <a:buFontTx/>
              <a:buBlip>
                <a:blip r:embed="rId4">
                  <a:extLst>
                    <a:ext uri="{96DAC541-7B7A-43D3-8B79-37D633B846F1}">
                      <asvg:svgBlip xmlns="" xmlns:asvg="http://schemas.microsoft.com/office/drawing/2016/SVG/main" r:embed="rId5"/>
                    </a:ext>
                  </a:extLst>
                </a:blip>
              </a:buBlip>
              <a:defRPr sz="1200">
                <a:solidFill>
                  <a:schemeClr val="tx1"/>
                </a:solidFill>
              </a:defRPr>
            </a:lvl4pPr>
            <a:lvl5pPr marL="1555750" indent="-285750">
              <a:lnSpc>
                <a:spcPct val="100000"/>
              </a:lnSpc>
              <a:spcBef>
                <a:spcPts val="1000"/>
              </a:spcBef>
              <a:buClr>
                <a:schemeClr val="bg1"/>
              </a:buClr>
              <a:buSzPct val="110000"/>
              <a:buFontTx/>
              <a:buBlip>
                <a:blip r:embed="rId4">
                  <a:extLst>
                    <a:ext uri="{96DAC541-7B7A-43D3-8B79-37D633B846F1}">
                      <asvg:svgBlip xmlns="" xmlns:asvg="http://schemas.microsoft.com/office/drawing/2016/SVG/main" r:embed="rId5"/>
                    </a:ext>
                  </a:extLst>
                </a:blip>
              </a:buBlip>
              <a:defRPr sz="1000">
                <a:solidFill>
                  <a:schemeClr val="tx1"/>
                </a:solidFill>
              </a:defRPr>
            </a:lvl5pPr>
          </a:lstStyle>
          <a:p>
            <a:pPr lvl="0"/>
            <a:r>
              <a:rPr lang="da-DK" dirty="0"/>
              <a:t>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indhold 2">
            <a:extLst>
              <a:ext uri="{FF2B5EF4-FFF2-40B4-BE49-F238E27FC236}">
                <a16:creationId xmlns:a16="http://schemas.microsoft.com/office/drawing/2014/main" id="{6E18D1A8-023A-45A8-5FC3-68AAC943CBAA}"/>
              </a:ext>
            </a:extLst>
          </p:cNvPr>
          <p:cNvSpPr>
            <a:spLocks noGrp="1"/>
          </p:cNvSpPr>
          <p:nvPr>
            <p:ph sz="quarter" idx="11" hasCustomPrompt="1"/>
          </p:nvPr>
        </p:nvSpPr>
        <p:spPr>
          <a:xfrm>
            <a:off x="6336481" y="2194200"/>
            <a:ext cx="4842694" cy="3650400"/>
          </a:xfrm>
        </p:spPr>
        <p:txBody>
          <a:bodyPr anchor="t">
            <a:noAutofit/>
          </a:bodyPr>
          <a:lstStyle>
            <a:lvl1pPr marL="0" indent="0">
              <a:lnSpc>
                <a:spcPct val="100000"/>
              </a:lnSpc>
              <a:buNone/>
              <a:defRPr sz="1800">
                <a:solidFill>
                  <a:schemeClr val="tx1"/>
                </a:solidFill>
              </a:defRPr>
            </a:lvl1pPr>
            <a:lvl2pPr marL="317500" indent="0">
              <a:lnSpc>
                <a:spcPct val="100000"/>
              </a:lnSpc>
              <a:buNone/>
              <a:defRPr sz="1800"/>
            </a:lvl2pPr>
            <a:lvl3pPr marL="635000" indent="0">
              <a:lnSpc>
                <a:spcPct val="100000"/>
              </a:lnSpc>
              <a:buNone/>
              <a:defRPr sz="1800"/>
            </a:lvl3pPr>
            <a:lvl4pPr marL="952500" indent="0">
              <a:lnSpc>
                <a:spcPct val="100000"/>
              </a:lnSpc>
              <a:buNone/>
              <a:defRPr sz="1800"/>
            </a:lvl4pPr>
            <a:lvl5pPr marL="1270000" indent="0">
              <a:lnSpc>
                <a:spcPct val="100000"/>
              </a:lnSpc>
              <a:buNone/>
              <a:defRPr sz="1800"/>
            </a:lvl5pPr>
          </a:lstStyle>
          <a:p>
            <a:pPr lvl="0"/>
            <a:r>
              <a:rPr lang="da-DK" dirty="0"/>
              <a:t>Tekst</a:t>
            </a:r>
          </a:p>
        </p:txBody>
      </p:sp>
    </p:spTree>
    <p:extLst>
      <p:ext uri="{BB962C8B-B14F-4D97-AF65-F5344CB8AC3E}">
        <p14:creationId xmlns:p14="http://schemas.microsoft.com/office/powerpoint/2010/main" val="479254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el og medie">
    <p:spTree>
      <p:nvGrpSpPr>
        <p:cNvPr id="1" name=""/>
        <p:cNvGrpSpPr/>
        <p:nvPr/>
      </p:nvGrpSpPr>
      <p:grpSpPr>
        <a:xfrm>
          <a:off x="0" y="0"/>
          <a:ext cx="0" cy="0"/>
          <a:chOff x="0" y="0"/>
          <a:chExt cx="0" cy="0"/>
        </a:xfrm>
      </p:grpSpPr>
      <p:sp>
        <p:nvSpPr>
          <p:cNvPr id="1032" name="Shape 1032"/>
          <p:cNvSpPr>
            <a:spLocks noGrp="1"/>
          </p:cNvSpPr>
          <p:nvPr>
            <p:ph type="title" hasCustomPrompt="1"/>
          </p:nvPr>
        </p:nvSpPr>
        <p:spPr>
          <a:xfrm>
            <a:off x="1013520" y="1012924"/>
            <a:ext cx="10158611" cy="891382"/>
          </a:xfrm>
          <a:prstGeom prst="rect">
            <a:avLst/>
          </a:prstGeom>
        </p:spPr>
        <p:txBody>
          <a:bodyPr lIns="0" tIns="0" rIns="0" bIns="0" anchor="t">
            <a:noAutofit/>
          </a:bodyPr>
          <a:lstStyle>
            <a:lvl1pPr>
              <a:defRPr sz="3600" b="1" i="0">
                <a:latin typeface="+mj-lt"/>
                <a:ea typeface="Inter" panose="020B0502030000000004" pitchFamily="34" charset="0"/>
              </a:defRPr>
            </a:lvl1pPr>
          </a:lstStyle>
          <a:p>
            <a:r>
              <a:rPr lang="da-DK" dirty="0"/>
              <a:t>Overskrift	</a:t>
            </a:r>
            <a:endParaRPr dirty="0"/>
          </a:p>
        </p:txBody>
      </p:sp>
      <p:sp>
        <p:nvSpPr>
          <p:cNvPr id="6" name="Text Box 48"/>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bg1"/>
                </a:solidFill>
                <a:latin typeface="+mn-lt"/>
                <a:cs typeface="Arial" panose="020B0604020202020204" pitchFamily="34" charset="0"/>
              </a:rPr>
              <a:t>Indsæt billede</a:t>
            </a:r>
            <a:br>
              <a:rPr lang="da-DK" sz="900" b="1" noProof="1">
                <a:solidFill>
                  <a:schemeClr val="bg1"/>
                </a:solidFill>
                <a:latin typeface="+mn-lt"/>
                <a:cs typeface="Arial" panose="020B0604020202020204" pitchFamily="34" charset="0"/>
              </a:rPr>
            </a:br>
            <a:r>
              <a:rPr lang="da-DK" sz="900" noProof="1">
                <a:solidFill>
                  <a:schemeClr val="bg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Beskær billede</a:t>
            </a:r>
            <a:br>
              <a:rPr lang="da-DK" sz="900" b="1" noProof="1">
                <a:solidFill>
                  <a:schemeClr val="bg1"/>
                </a:solidFill>
                <a:latin typeface="+mn-lt"/>
                <a:cs typeface="Arial" panose="020B0604020202020204" pitchFamily="34" charset="0"/>
              </a:rPr>
            </a:br>
            <a:r>
              <a:rPr lang="da-DK" sz="900" b="1" noProof="1">
                <a:solidFill>
                  <a:schemeClr val="bg1"/>
                </a:solidFill>
                <a:latin typeface="+mn-lt"/>
                <a:cs typeface="Arial" panose="020B0604020202020204" pitchFamily="34" charset="0"/>
              </a:rPr>
              <a:t>1</a:t>
            </a:r>
            <a:r>
              <a:rPr lang="da-DK" sz="900" noProof="1">
                <a:solidFill>
                  <a:schemeClr val="bg1"/>
                </a:solidFill>
                <a:latin typeface="+mn-lt"/>
                <a:cs typeface="Arial" panose="020B0604020202020204" pitchFamily="34" charset="0"/>
              </a:rPr>
              <a:t>. Klik Formatér </a:t>
            </a:r>
            <a:r>
              <a:rPr lang="da-DK" sz="900" noProof="1">
                <a:solidFill>
                  <a:schemeClr val="bg1"/>
                </a:solidFill>
                <a:latin typeface="+mn-lt"/>
                <a:cs typeface="Arial" panose="020B0604020202020204" pitchFamily="34" charset="0"/>
                <a:sym typeface="Wingdings" panose="05000000000000000000" pitchFamily="2" charset="2"/>
              </a:rPr>
              <a:t> </a:t>
            </a:r>
            <a:r>
              <a:rPr lang="da-DK" sz="900" b="1" noProof="1">
                <a:solidFill>
                  <a:schemeClr val="bg1"/>
                </a:solidFill>
                <a:latin typeface="+mn-lt"/>
                <a:cs typeface="Arial" panose="020B0604020202020204" pitchFamily="34" charset="0"/>
              </a:rPr>
              <a:t>Beskær</a:t>
            </a:r>
            <a:r>
              <a:rPr lang="da-DK" sz="900" noProof="1">
                <a:solidFill>
                  <a:schemeClr val="bg1"/>
                </a:solidFill>
                <a:latin typeface="+mn-lt"/>
                <a:cs typeface="Arial" panose="020B0604020202020204" pitchFamily="34" charset="0"/>
              </a:rPr>
              <a:t> for at ændre billedets udsnit</a:t>
            </a:r>
            <a:r>
              <a:rPr lang="da-DK" sz="900" baseline="0" noProof="1">
                <a:solidFill>
                  <a:schemeClr val="bg1"/>
                </a:solidFill>
                <a:latin typeface="+mn-lt"/>
                <a:cs typeface="Arial" panose="020B0604020202020204" pitchFamily="34" charset="0"/>
              </a:rPr>
              <a:t> eller </a:t>
            </a:r>
            <a:r>
              <a:rPr lang="da-DK" sz="900" noProof="1">
                <a:solidFill>
                  <a:schemeClr val="bg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Hold </a:t>
            </a:r>
            <a:r>
              <a:rPr lang="da-DK" sz="900" b="1" noProof="1">
                <a:solidFill>
                  <a:schemeClr val="bg1"/>
                </a:solidFill>
                <a:latin typeface="+mn-lt"/>
                <a:cs typeface="Arial" panose="020B0604020202020204" pitchFamily="34" charset="0"/>
              </a:rPr>
              <a:t>SHIFT</a:t>
            </a:r>
            <a:r>
              <a:rPr lang="da-DK" sz="900" noProof="1">
                <a:solidFill>
                  <a:schemeClr val="bg1"/>
                </a:solidFill>
                <a:latin typeface="+mn-lt"/>
                <a:cs typeface="Arial" panose="020B0604020202020204" pitchFamily="34" charset="0"/>
              </a:rPr>
              <a:t>-knappen nede, mens du trækker i billedets hjørner. Så bevarer</a:t>
            </a:r>
            <a:r>
              <a:rPr lang="da-DK" sz="900" baseline="0" noProof="1">
                <a:solidFill>
                  <a:schemeClr val="bg1"/>
                </a:solidFill>
                <a:latin typeface="+mn-lt"/>
                <a:cs typeface="Arial" panose="020B0604020202020204" pitchFamily="34" charset="0"/>
              </a:rPr>
              <a:t> du proportionerne i billedet.</a:t>
            </a: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Tip: </a:t>
            </a:r>
            <a:r>
              <a:rPr lang="da-DK" sz="900" noProof="1">
                <a:solidFill>
                  <a:schemeClr val="bg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bg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7" name="Billede 25"/>
          <p:cNvPicPr>
            <a:picLocks noChangeAspect="1"/>
          </p:cNvPicPr>
          <p:nvPr/>
        </p:nvPicPr>
        <p:blipFill>
          <a:blip r:embed="rId2"/>
          <a:stretch>
            <a:fillRect/>
          </a:stretch>
        </p:blipFill>
        <p:spPr>
          <a:xfrm>
            <a:off x="-472805" y="246646"/>
            <a:ext cx="360000" cy="385115"/>
          </a:xfrm>
          <a:prstGeom prst="rect">
            <a:avLst/>
          </a:prstGeom>
        </p:spPr>
      </p:pic>
      <p:pic>
        <p:nvPicPr>
          <p:cNvPr id="8" name="Billede 36"/>
          <p:cNvPicPr>
            <a:picLocks noChangeAspect="1"/>
          </p:cNvPicPr>
          <p:nvPr/>
        </p:nvPicPr>
        <p:blipFill>
          <a:blip r:embed="rId3"/>
          <a:stretch>
            <a:fillRect/>
          </a:stretch>
        </p:blipFill>
        <p:spPr>
          <a:xfrm>
            <a:off x="-472805" y="1125489"/>
            <a:ext cx="360000" cy="343255"/>
          </a:xfrm>
          <a:prstGeom prst="rect">
            <a:avLst/>
          </a:prstGeom>
        </p:spPr>
      </p:pic>
      <p:pic>
        <p:nvPicPr>
          <p:cNvPr id="10" name="Billede 37"/>
          <p:cNvPicPr>
            <a:picLocks noChangeAspect="1"/>
          </p:cNvPicPr>
          <p:nvPr/>
        </p:nvPicPr>
        <p:blipFill>
          <a:blip r:embed="rId4"/>
          <a:stretch>
            <a:fillRect/>
          </a:stretch>
        </p:blipFill>
        <p:spPr>
          <a:xfrm>
            <a:off x="-472805" y="1893415"/>
            <a:ext cx="360000" cy="369231"/>
          </a:xfrm>
          <a:prstGeom prst="rect">
            <a:avLst/>
          </a:prstGeom>
        </p:spPr>
      </p:pic>
      <p:sp>
        <p:nvSpPr>
          <p:cNvPr id="4" name="Text Box 48">
            <a:extLst>
              <a:ext uri="{FF2B5EF4-FFF2-40B4-BE49-F238E27FC236}">
                <a16:creationId xmlns:a16="http://schemas.microsoft.com/office/drawing/2014/main" id="{A74A57FE-ADEE-778E-61CB-9508D6E0FC53}"/>
              </a:ext>
            </a:extLst>
          </p:cNvPr>
          <p:cNvSpPr txBox="1">
            <a:spLocks noChangeArrowheads="1"/>
          </p:cNvSpPr>
          <p:nvPr userDrawn="1"/>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bg1"/>
                </a:solidFill>
                <a:latin typeface="+mn-lt"/>
                <a:cs typeface="Arial" panose="020B0604020202020204" pitchFamily="34" charset="0"/>
              </a:rPr>
              <a:t>Indsæt </a:t>
            </a:r>
            <a:r>
              <a:rPr lang="da-DK" sz="900" b="1" noProof="1">
                <a:solidFill>
                  <a:schemeClr val="tx1"/>
                </a:solidFill>
                <a:latin typeface="+mn-lt"/>
                <a:cs typeface="Arial" panose="020B0604020202020204" pitchFamily="34" charset="0"/>
              </a:rPr>
              <a:t>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1" name="Billede 25">
            <a:extLst>
              <a:ext uri="{FF2B5EF4-FFF2-40B4-BE49-F238E27FC236}">
                <a16:creationId xmlns:a16="http://schemas.microsoft.com/office/drawing/2014/main" id="{58349D72-5C1D-0C7A-E004-CDACE43F5168}"/>
              </a:ext>
            </a:extLst>
          </p:cNvPr>
          <p:cNvPicPr>
            <a:picLocks noChangeAspect="1"/>
          </p:cNvPicPr>
          <p:nvPr userDrawn="1"/>
        </p:nvPicPr>
        <p:blipFill>
          <a:blip r:embed="rId2"/>
          <a:stretch>
            <a:fillRect/>
          </a:stretch>
        </p:blipFill>
        <p:spPr>
          <a:xfrm>
            <a:off x="-472805" y="246646"/>
            <a:ext cx="360000" cy="385115"/>
          </a:xfrm>
          <a:prstGeom prst="rect">
            <a:avLst/>
          </a:prstGeom>
        </p:spPr>
      </p:pic>
      <p:pic>
        <p:nvPicPr>
          <p:cNvPr id="12" name="Billede 36">
            <a:extLst>
              <a:ext uri="{FF2B5EF4-FFF2-40B4-BE49-F238E27FC236}">
                <a16:creationId xmlns:a16="http://schemas.microsoft.com/office/drawing/2014/main" id="{6B5E6D29-0281-12EF-5197-FDAB1E9F3C83}"/>
              </a:ext>
            </a:extLst>
          </p:cNvPr>
          <p:cNvPicPr>
            <a:picLocks noChangeAspect="1"/>
          </p:cNvPicPr>
          <p:nvPr userDrawn="1"/>
        </p:nvPicPr>
        <p:blipFill>
          <a:blip r:embed="rId3"/>
          <a:stretch>
            <a:fillRect/>
          </a:stretch>
        </p:blipFill>
        <p:spPr>
          <a:xfrm>
            <a:off x="-472805" y="1125489"/>
            <a:ext cx="360000" cy="343255"/>
          </a:xfrm>
          <a:prstGeom prst="rect">
            <a:avLst/>
          </a:prstGeom>
        </p:spPr>
      </p:pic>
      <p:pic>
        <p:nvPicPr>
          <p:cNvPr id="13" name="Billede 37">
            <a:extLst>
              <a:ext uri="{FF2B5EF4-FFF2-40B4-BE49-F238E27FC236}">
                <a16:creationId xmlns:a16="http://schemas.microsoft.com/office/drawing/2014/main" id="{37C97A0F-3755-C3B4-075E-6B3182572951}"/>
              </a:ext>
            </a:extLst>
          </p:cNvPr>
          <p:cNvPicPr>
            <a:picLocks noChangeAspect="1"/>
          </p:cNvPicPr>
          <p:nvPr userDrawn="1"/>
        </p:nvPicPr>
        <p:blipFill>
          <a:blip r:embed="rId4"/>
          <a:stretch>
            <a:fillRect/>
          </a:stretch>
        </p:blipFill>
        <p:spPr>
          <a:xfrm>
            <a:off x="-472805" y="1893415"/>
            <a:ext cx="360000" cy="369231"/>
          </a:xfrm>
          <a:prstGeom prst="rect">
            <a:avLst/>
          </a:prstGeom>
        </p:spPr>
      </p:pic>
      <p:sp>
        <p:nvSpPr>
          <p:cNvPr id="9" name="Pladsholder til medieklip 4">
            <a:extLst>
              <a:ext uri="{FF2B5EF4-FFF2-40B4-BE49-F238E27FC236}">
                <a16:creationId xmlns:a16="http://schemas.microsoft.com/office/drawing/2014/main" id="{7C2E937C-1254-8E89-5611-771A8B8FD5B9}"/>
              </a:ext>
            </a:extLst>
          </p:cNvPr>
          <p:cNvSpPr>
            <a:spLocks noGrp="1"/>
          </p:cNvSpPr>
          <p:nvPr>
            <p:ph type="media" sz="quarter" idx="11"/>
          </p:nvPr>
        </p:nvSpPr>
        <p:spPr>
          <a:xfrm>
            <a:off x="1013619" y="2193925"/>
            <a:ext cx="10165556" cy="3664744"/>
          </a:xfrm>
        </p:spPr>
        <p:txBody>
          <a:bodyPr/>
          <a:lstStyle>
            <a:lvl1pPr marL="0" indent="0">
              <a:buFontTx/>
              <a:buNone/>
              <a:defRPr/>
            </a:lvl1pPr>
          </a:lstStyle>
          <a:p>
            <a:r>
              <a:rPr lang="da-DK" smtClean="0"/>
              <a:t>Klik på ikonet for at tilføje et medie</a:t>
            </a:r>
            <a:endParaRPr lang="en-GB" dirty="0"/>
          </a:p>
        </p:txBody>
      </p:sp>
    </p:spTree>
    <p:extLst>
      <p:ext uri="{BB962C8B-B14F-4D97-AF65-F5344CB8AC3E}">
        <p14:creationId xmlns:p14="http://schemas.microsoft.com/office/powerpoint/2010/main" val="42765484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Kun titel">
    <p:spTree>
      <p:nvGrpSpPr>
        <p:cNvPr id="1" name=""/>
        <p:cNvGrpSpPr/>
        <p:nvPr/>
      </p:nvGrpSpPr>
      <p:grpSpPr>
        <a:xfrm>
          <a:off x="0" y="0"/>
          <a:ext cx="0" cy="0"/>
          <a:chOff x="0" y="0"/>
          <a:chExt cx="0" cy="0"/>
        </a:xfrm>
      </p:grpSpPr>
      <p:sp>
        <p:nvSpPr>
          <p:cNvPr id="1032" name="Shape 1032"/>
          <p:cNvSpPr>
            <a:spLocks noGrp="1"/>
          </p:cNvSpPr>
          <p:nvPr>
            <p:ph type="title" hasCustomPrompt="1"/>
          </p:nvPr>
        </p:nvSpPr>
        <p:spPr>
          <a:xfrm>
            <a:off x="1013520" y="1012924"/>
            <a:ext cx="10158611" cy="891382"/>
          </a:xfrm>
          <a:prstGeom prst="rect">
            <a:avLst/>
          </a:prstGeom>
        </p:spPr>
        <p:txBody>
          <a:bodyPr lIns="0" tIns="0" rIns="0" bIns="0" anchor="t">
            <a:noAutofit/>
          </a:bodyPr>
          <a:lstStyle>
            <a:lvl1pPr>
              <a:defRPr sz="3600" b="1" i="0">
                <a:latin typeface="+mj-lt"/>
                <a:ea typeface="Inter" panose="020B0502030000000004" pitchFamily="34" charset="0"/>
              </a:defRPr>
            </a:lvl1pPr>
          </a:lstStyle>
          <a:p>
            <a:r>
              <a:rPr lang="da-DK" noProof="0" dirty="0"/>
              <a:t>Overskrift	</a:t>
            </a:r>
          </a:p>
        </p:txBody>
      </p:sp>
    </p:spTree>
    <p:extLst>
      <p:ext uri="{BB962C8B-B14F-4D97-AF65-F5344CB8AC3E}">
        <p14:creationId xmlns:p14="http://schemas.microsoft.com/office/powerpoint/2010/main" val="3209371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3. november 2023</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336145"/>
            <a:ext cx="1800659" cy="421958"/>
          </a:xfrm>
          <a:prstGeom prst="rect">
            <a:avLst/>
          </a:prstGeom>
        </p:spPr>
      </p:pic>
      <p:sp>
        <p:nvSpPr>
          <p:cNvPr id="26" name="Ikoner">
            <a:extLst>
              <a:ext uri="{FF2B5EF4-FFF2-40B4-BE49-F238E27FC236}">
                <a16:creationId xmlns:a16="http://schemas.microsoft.com/office/drawing/2014/main" id="{807501B8-6288-4B48-97AA-8207383A42BF}"/>
              </a:ext>
            </a:extLst>
          </p:cNvPr>
          <p:cNvSpPr>
            <a:spLocks noChangeAspect="1"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00509454"/>
      </p:ext>
    </p:extLst>
  </p:cSld>
  <p:clrMapOvr>
    <a:masterClrMapping/>
  </p:clrMapOvr>
  <p:hf sldNum="0"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slide lys grøn/bourdeaux">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3. november 2023</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336145"/>
            <a:ext cx="1800659" cy="421958"/>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4" name="Ikoner">
            <a:extLst>
              <a:ext uri="{FF2B5EF4-FFF2-40B4-BE49-F238E27FC236}">
                <a16:creationId xmlns:a16="http://schemas.microsoft.com/office/drawing/2014/main" id="{92F67898-8AD5-4046-A28E-69425C57589E}"/>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2617501969"/>
      </p:ext>
    </p:extLst>
  </p:cSld>
  <p:clrMapOvr>
    <a:masterClrMapping/>
  </p:clrMapOvr>
  <p:hf sldNum="0"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slide lys blå SST">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rgbClr val="BE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rgbClr val="005C8D"/>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rgbClr val="005C8D"/>
                </a:solidFill>
              </a:defRPr>
            </a:lvl1pPr>
          </a:lstStyle>
          <a:p>
            <a:fld id="{F2CF9434-4206-4AC2-A91A-1DCD05F48644}" type="datetime2">
              <a:rPr lang="da-DK" smtClean="0"/>
              <a:pPr/>
              <a:t>3. november 2023</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2" y="336145"/>
            <a:ext cx="1800656" cy="421958"/>
          </a:xfrm>
          <a:prstGeom prst="rect">
            <a:avLst/>
          </a:prstGeom>
        </p:spPr>
      </p:pic>
      <p:sp>
        <p:nvSpPr>
          <p:cNvPr id="13" name="Ikoner">
            <a:extLst>
              <a:ext uri="{FF2B5EF4-FFF2-40B4-BE49-F238E27FC236}">
                <a16:creationId xmlns:a16="http://schemas.microsoft.com/office/drawing/2014/main" id="{48019028-84F6-4504-BE31-23597E36DB3A}"/>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5C8D"/>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514626334"/>
      </p:ext>
    </p:extLst>
  </p:cSld>
  <p:clrMapOvr>
    <a:masterClrMapping/>
  </p:clrMapOvr>
  <p:hf sldNum="0"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slide lys blå SUM">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rgbClr val="BE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rgbClr val="003356"/>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rgbClr val="001F34"/>
                </a:solidFill>
              </a:defRPr>
            </a:lvl1pPr>
          </a:lstStyle>
          <a:p>
            <a:fld id="{F2CF9434-4206-4AC2-A91A-1DCD05F48644}" type="datetime2">
              <a:rPr lang="da-DK" smtClean="0"/>
              <a:pPr/>
              <a:t>3. november 2023</a:t>
            </a:fld>
            <a:endParaRPr lang="da-DK"/>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rgbClr val="001F34"/>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rgbClr val="001F34"/>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4" y="336145"/>
            <a:ext cx="1800651" cy="421957"/>
          </a:xfrm>
          <a:prstGeom prst="rect">
            <a:avLst/>
          </a:prstGeom>
        </p:spPr>
      </p:pic>
      <p:sp>
        <p:nvSpPr>
          <p:cNvPr id="13" name="Ikoner">
            <a:extLst>
              <a:ext uri="{FF2B5EF4-FFF2-40B4-BE49-F238E27FC236}">
                <a16:creationId xmlns:a16="http://schemas.microsoft.com/office/drawing/2014/main" id="{48019028-84F6-4504-BE31-23597E36DB3A}"/>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3356"/>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57527410"/>
      </p:ext>
    </p:extLst>
  </p:cSld>
  <p:clrMapOvr>
    <a:masterClrMapping/>
  </p:clrMapOvr>
  <p:hf sldNum="0"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slide til billede - Grøn">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3F36"/>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3. november 2023</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993445962"/>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 punktopstilling rødt V, og indhold">
    <p:spTree>
      <p:nvGrpSpPr>
        <p:cNvPr id="1" name=""/>
        <p:cNvGrpSpPr/>
        <p:nvPr/>
      </p:nvGrpSpPr>
      <p:grpSpPr>
        <a:xfrm>
          <a:off x="0" y="0"/>
          <a:ext cx="0" cy="0"/>
          <a:chOff x="0" y="0"/>
          <a:chExt cx="0" cy="0"/>
        </a:xfrm>
      </p:grpSpPr>
      <p:sp>
        <p:nvSpPr>
          <p:cNvPr id="1032" name="Shape 1032"/>
          <p:cNvSpPr>
            <a:spLocks noGrp="1"/>
          </p:cNvSpPr>
          <p:nvPr>
            <p:ph type="title" hasCustomPrompt="1"/>
          </p:nvPr>
        </p:nvSpPr>
        <p:spPr>
          <a:xfrm>
            <a:off x="1013400" y="1013400"/>
            <a:ext cx="10158611" cy="891382"/>
          </a:xfrm>
          <a:prstGeom prst="rect">
            <a:avLst/>
          </a:prstGeom>
        </p:spPr>
        <p:txBody>
          <a:bodyPr lIns="0" tIns="0" rIns="0" bIns="0" anchor="t">
            <a:noAutofit/>
          </a:bodyPr>
          <a:lstStyle>
            <a:lvl1pPr>
              <a:defRPr sz="3600" b="1" i="0">
                <a:latin typeface="+mj-lt"/>
                <a:ea typeface="Inter" panose="020B0502030000000004" pitchFamily="34" charset="0"/>
              </a:defRPr>
            </a:lvl1pPr>
          </a:lstStyle>
          <a:p>
            <a:r>
              <a:rPr lang="da-DK" dirty="0"/>
              <a:t>Overskrift	</a:t>
            </a:r>
            <a:endParaRPr dirty="0"/>
          </a:p>
        </p:txBody>
      </p:sp>
      <p:pic>
        <p:nvPicPr>
          <p:cNvPr id="8" name="Grafik 7">
            <a:extLst>
              <a:ext uri="{FF2B5EF4-FFF2-40B4-BE49-F238E27FC236}">
                <a16:creationId xmlns:a16="http://schemas.microsoft.com/office/drawing/2014/main" id="{F6F6B6B0-61C0-3541-9DE1-2AC08F22602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
        <p:nvSpPr>
          <p:cNvPr id="2" name="Pladsholder til tekst 2">
            <a:extLst>
              <a:ext uri="{FF2B5EF4-FFF2-40B4-BE49-F238E27FC236}">
                <a16:creationId xmlns:a16="http://schemas.microsoft.com/office/drawing/2014/main" id="{5A10D5FA-E346-67ED-328D-AE1603A7F620}"/>
              </a:ext>
            </a:extLst>
          </p:cNvPr>
          <p:cNvSpPr>
            <a:spLocks noGrp="1"/>
          </p:cNvSpPr>
          <p:nvPr>
            <p:ph type="body" sz="quarter" idx="10" hasCustomPrompt="1"/>
          </p:nvPr>
        </p:nvSpPr>
        <p:spPr>
          <a:xfrm>
            <a:off x="1013520" y="2194672"/>
            <a:ext cx="4842000" cy="3650404"/>
          </a:xfrm>
        </p:spPr>
        <p:txBody>
          <a:bodyPr anchor="t">
            <a:noAutofit/>
          </a:bodyPr>
          <a:lstStyle>
            <a:lvl1pPr marL="285750" indent="-285750">
              <a:lnSpc>
                <a:spcPct val="100000"/>
              </a:lnSpc>
              <a:spcBef>
                <a:spcPts val="1000"/>
              </a:spcBef>
              <a:buClr>
                <a:schemeClr val="bg1"/>
              </a:buClr>
              <a:buSzPct val="110000"/>
              <a:buFontTx/>
              <a:buBlip>
                <a:blip r:embed="rId4">
                  <a:extLst>
                    <a:ext uri="{96DAC541-7B7A-43D3-8B79-37D633B846F1}">
                      <asvg:svgBlip xmlns="" xmlns:asvg="http://schemas.microsoft.com/office/drawing/2016/SVG/main" r:embed="rId5"/>
                    </a:ext>
                  </a:extLst>
                </a:blip>
              </a:buBlip>
              <a:defRPr sz="1800">
                <a:solidFill>
                  <a:schemeClr val="tx1"/>
                </a:solidFill>
              </a:defRPr>
            </a:lvl1pPr>
            <a:lvl2pPr marL="603250" indent="-285750">
              <a:lnSpc>
                <a:spcPct val="100000"/>
              </a:lnSpc>
              <a:spcBef>
                <a:spcPts val="1000"/>
              </a:spcBef>
              <a:buClr>
                <a:schemeClr val="bg1"/>
              </a:buClr>
              <a:buSzPct val="110000"/>
              <a:buFontTx/>
              <a:buBlip>
                <a:blip r:embed="rId4">
                  <a:extLst>
                    <a:ext uri="{96DAC541-7B7A-43D3-8B79-37D633B846F1}">
                      <asvg:svgBlip xmlns="" xmlns:asvg="http://schemas.microsoft.com/office/drawing/2016/SVG/main" r:embed="rId5"/>
                    </a:ext>
                  </a:extLst>
                </a:blip>
              </a:buBlip>
              <a:defRPr sz="1600">
                <a:solidFill>
                  <a:schemeClr val="tx1"/>
                </a:solidFill>
              </a:defRPr>
            </a:lvl2pPr>
            <a:lvl3pPr marL="920750" indent="-285750">
              <a:lnSpc>
                <a:spcPct val="100000"/>
              </a:lnSpc>
              <a:spcBef>
                <a:spcPts val="1000"/>
              </a:spcBef>
              <a:buClr>
                <a:schemeClr val="bg1"/>
              </a:buClr>
              <a:buSzPct val="110000"/>
              <a:buFontTx/>
              <a:buBlip>
                <a:blip r:embed="rId4">
                  <a:extLst>
                    <a:ext uri="{96DAC541-7B7A-43D3-8B79-37D633B846F1}">
                      <asvg:svgBlip xmlns="" xmlns:asvg="http://schemas.microsoft.com/office/drawing/2016/SVG/main" r:embed="rId5"/>
                    </a:ext>
                  </a:extLst>
                </a:blip>
              </a:buBlip>
              <a:defRPr sz="1400">
                <a:solidFill>
                  <a:schemeClr val="tx1"/>
                </a:solidFill>
              </a:defRPr>
            </a:lvl3pPr>
            <a:lvl4pPr marL="1238250" indent="-285750">
              <a:lnSpc>
                <a:spcPct val="100000"/>
              </a:lnSpc>
              <a:spcBef>
                <a:spcPts val="1000"/>
              </a:spcBef>
              <a:buClr>
                <a:schemeClr val="bg1"/>
              </a:buClr>
              <a:buSzPct val="110000"/>
              <a:buFontTx/>
              <a:buBlip>
                <a:blip r:embed="rId4">
                  <a:extLst>
                    <a:ext uri="{96DAC541-7B7A-43D3-8B79-37D633B846F1}">
                      <asvg:svgBlip xmlns="" xmlns:asvg="http://schemas.microsoft.com/office/drawing/2016/SVG/main" r:embed="rId5"/>
                    </a:ext>
                  </a:extLst>
                </a:blip>
              </a:buBlip>
              <a:defRPr sz="1200">
                <a:solidFill>
                  <a:schemeClr val="tx1"/>
                </a:solidFill>
              </a:defRPr>
            </a:lvl4pPr>
            <a:lvl5pPr marL="1555750" indent="-285750">
              <a:lnSpc>
                <a:spcPct val="100000"/>
              </a:lnSpc>
              <a:spcBef>
                <a:spcPts val="1000"/>
              </a:spcBef>
              <a:buClr>
                <a:schemeClr val="bg1"/>
              </a:buClr>
              <a:buSzPct val="110000"/>
              <a:buFontTx/>
              <a:buBlip>
                <a:blip r:embed="rId4">
                  <a:extLst>
                    <a:ext uri="{96DAC541-7B7A-43D3-8B79-37D633B846F1}">
                      <asvg:svgBlip xmlns="" xmlns:asvg="http://schemas.microsoft.com/office/drawing/2016/SVG/main" r:embed="rId5"/>
                    </a:ext>
                  </a:extLst>
                </a:blip>
              </a:buBlip>
              <a:defRPr sz="1000">
                <a:solidFill>
                  <a:schemeClr val="tx1"/>
                </a:solidFill>
              </a:defRPr>
            </a:lvl5pPr>
          </a:lstStyle>
          <a:p>
            <a:pPr lvl="0"/>
            <a:r>
              <a:rPr lang="da-DK" dirty="0"/>
              <a:t>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indhold 2">
            <a:extLst>
              <a:ext uri="{FF2B5EF4-FFF2-40B4-BE49-F238E27FC236}">
                <a16:creationId xmlns:a16="http://schemas.microsoft.com/office/drawing/2014/main" id="{6E18D1A8-023A-45A8-5FC3-68AAC943CBAA}"/>
              </a:ext>
            </a:extLst>
          </p:cNvPr>
          <p:cNvSpPr>
            <a:spLocks noGrp="1"/>
          </p:cNvSpPr>
          <p:nvPr>
            <p:ph sz="quarter" idx="11" hasCustomPrompt="1"/>
          </p:nvPr>
        </p:nvSpPr>
        <p:spPr>
          <a:xfrm>
            <a:off x="6336481" y="2194200"/>
            <a:ext cx="4842694" cy="3650400"/>
          </a:xfrm>
        </p:spPr>
        <p:txBody>
          <a:bodyPr anchor="t">
            <a:noAutofit/>
          </a:bodyPr>
          <a:lstStyle>
            <a:lvl1pPr marL="0" indent="0">
              <a:lnSpc>
                <a:spcPct val="100000"/>
              </a:lnSpc>
              <a:buNone/>
              <a:defRPr sz="1800">
                <a:solidFill>
                  <a:schemeClr val="tx1"/>
                </a:solidFill>
              </a:defRPr>
            </a:lvl1pPr>
            <a:lvl2pPr marL="317500" indent="0">
              <a:lnSpc>
                <a:spcPct val="100000"/>
              </a:lnSpc>
              <a:buNone/>
              <a:defRPr sz="1800"/>
            </a:lvl2pPr>
            <a:lvl3pPr marL="635000" indent="0">
              <a:lnSpc>
                <a:spcPct val="100000"/>
              </a:lnSpc>
              <a:buNone/>
              <a:defRPr sz="1800"/>
            </a:lvl3pPr>
            <a:lvl4pPr marL="952500" indent="0">
              <a:lnSpc>
                <a:spcPct val="100000"/>
              </a:lnSpc>
              <a:buNone/>
              <a:defRPr sz="1800"/>
            </a:lvl4pPr>
            <a:lvl5pPr marL="1270000" indent="0">
              <a:lnSpc>
                <a:spcPct val="100000"/>
              </a:lnSpc>
              <a:buNone/>
              <a:defRPr sz="1800"/>
            </a:lvl5pPr>
          </a:lstStyle>
          <a:p>
            <a:pPr lvl="0"/>
            <a:r>
              <a:rPr lang="da-DK" dirty="0"/>
              <a:t>Tekst</a:t>
            </a:r>
          </a:p>
        </p:txBody>
      </p:sp>
      <p:pic>
        <p:nvPicPr>
          <p:cNvPr id="4" name="Grafik 3">
            <a:extLst>
              <a:ext uri="{FF2B5EF4-FFF2-40B4-BE49-F238E27FC236}">
                <a16:creationId xmlns:a16="http://schemas.microsoft.com/office/drawing/2014/main" id="{6C89408E-FCB7-2E70-B571-A9D208EAA2C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Tree>
    <p:extLst>
      <p:ext uri="{BB962C8B-B14F-4D97-AF65-F5344CB8AC3E}">
        <p14:creationId xmlns:p14="http://schemas.microsoft.com/office/powerpoint/2010/main" val="17191654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slide til billede - Bourdeaux">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441B3C"/>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3. november 2023</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81582431"/>
      </p:ext>
    </p:extLst>
  </p:cSld>
  <p:clrMapOvr>
    <a:masterClrMapping/>
  </p:clrMapOvr>
  <p:hf sldNum="0"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slide til billede - SUM">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1F34"/>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3. november 2023</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478126698"/>
      </p:ext>
    </p:extLst>
  </p:cSld>
  <p:clrMapOvr>
    <a:masterClrMapping/>
  </p:clrMapOvr>
  <p:hf sldNum="0"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slide til billede - SST">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5C8D"/>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3. november 2023</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80251479"/>
      </p:ext>
    </p:extLst>
  </p:cSld>
  <p:clrMapOvr>
    <a:masterClrMapping/>
  </p:clrMapOvr>
  <p:hf sldNum="0" hdr="0" ft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Pladsholder til slidenummer 8">
            <a:extLst>
              <a:ext uri="{FF2B5EF4-FFF2-40B4-BE49-F238E27FC236}">
                <a16:creationId xmlns:a16="http://schemas.microsoft.com/office/drawing/2014/main" id="{1D3B4A91-55A6-4D67-ABB6-CF93E760822A}"/>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632970"/>
            <a:ext cx="8398800" cy="934890"/>
          </a:xfrm>
        </p:spPr>
        <p:txBody>
          <a:bodyPr/>
          <a:lstStyle>
            <a:lvl1pPr>
              <a:defRPr/>
            </a:lvl1pPr>
          </a:lstStyle>
          <a:p>
            <a:r>
              <a:rPr lang="da-DK" dirty="0"/>
              <a:t>Overskrift skrives her i en eller to linjer</a:t>
            </a:r>
          </a:p>
        </p:txBody>
      </p:sp>
    </p:spTree>
    <p:extLst>
      <p:ext uri="{BB962C8B-B14F-4D97-AF65-F5344CB8AC3E}">
        <p14:creationId xmlns:p14="http://schemas.microsoft.com/office/powerpoint/2010/main" val="38722608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632970"/>
            <a:ext cx="113280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slidenummer 11">
            <a:extLst>
              <a:ext uri="{FF2B5EF4-FFF2-40B4-BE49-F238E27FC236}">
                <a16:creationId xmlns:a16="http://schemas.microsoft.com/office/drawing/2014/main" id="{99C76138-CD40-4E65-845F-F511C78E056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0022108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dholdsobjekt til billed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275998"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sz="3000"/>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icture Placeholder 3">
            <a:extLst>
              <a:ext uri="{FF2B5EF4-FFF2-40B4-BE49-F238E27FC236}">
                <a16:creationId xmlns:a16="http://schemas.microsoft.com/office/drawing/2014/main" id="{5347FED5-0CD2-4FA7-BE6E-68D8065A4ECE}"/>
              </a:ext>
            </a:extLst>
          </p:cNvPr>
          <p:cNvSpPr>
            <a:spLocks noGrp="1"/>
          </p:cNvSpPr>
          <p:nvPr>
            <p:ph type="pic" sz="quarter" idx="17" hasCustomPrompt="1"/>
          </p:nvPr>
        </p:nvSpPr>
        <p:spPr>
          <a:xfrm>
            <a:off x="6275998" y="0"/>
            <a:ext cx="6094800" cy="6858000"/>
          </a:xfrm>
        </p:spPr>
        <p:txBody>
          <a:bodyPr tIns="612000" anchor="ctr" anchorCtr="0"/>
          <a:lstStyle>
            <a:lvl1pPr marL="0" indent="0" algn="ctr">
              <a:buNone/>
              <a:defRPr/>
            </a:lvl1pPr>
          </a:lstStyle>
          <a:p>
            <a:r>
              <a:rPr lang="da-DK" dirty="0"/>
              <a:t>Klik på ikonet og indsæt billede</a:t>
            </a:r>
          </a:p>
        </p:txBody>
      </p:sp>
      <p:sp>
        <p:nvSpPr>
          <p:cNvPr id="13" name="Pladsholder til slidenummer 12">
            <a:extLst>
              <a:ext uri="{FF2B5EF4-FFF2-40B4-BE49-F238E27FC236}">
                <a16:creationId xmlns:a16="http://schemas.microsoft.com/office/drawing/2014/main" id="{A51774A5-FED9-4538-B2CB-565EACF9A76D}"/>
              </a:ext>
            </a:extLst>
          </p:cNvPr>
          <p:cNvSpPr>
            <a:spLocks noGrp="1"/>
          </p:cNvSpPr>
          <p:nvPr>
            <p:ph type="sldNum" sz="quarter" idx="16"/>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111A1756-A0E7-4C52-9A32-CA3EB8559D08}"/>
              </a:ext>
            </a:extLst>
          </p:cNvPr>
          <p:cNvSpPr>
            <a:spLocks noGrp="1"/>
          </p:cNvSpPr>
          <p:nvPr>
            <p:ph type="dt" sz="half" idx="14"/>
          </p:nvPr>
        </p:nvSpPr>
        <p:spPr/>
        <p:txBody>
          <a:bodyPr/>
          <a:lstStyle/>
          <a:p>
            <a:endParaRPr lang="da-DK" dirty="0"/>
          </a:p>
        </p:txBody>
      </p:sp>
      <p:sp>
        <p:nvSpPr>
          <p:cNvPr id="12" name="Pladsholder til sidefod 11" hidden="1">
            <a:extLst>
              <a:ext uri="{FF2B5EF4-FFF2-40B4-BE49-F238E27FC236}">
                <a16:creationId xmlns:a16="http://schemas.microsoft.com/office/drawing/2014/main" id="{9B0D835E-06D6-410D-B17D-472F6616F431}"/>
              </a:ext>
            </a:extLst>
          </p:cNvPr>
          <p:cNvSpPr>
            <a:spLocks noGrp="1"/>
          </p:cNvSpPr>
          <p:nvPr>
            <p:ph type="ftr" sz="quarter" idx="15"/>
          </p:nvPr>
        </p:nvSpPr>
        <p:spPr/>
        <p:txBody>
          <a:bodyPr/>
          <a:lstStyle/>
          <a:p>
            <a:endParaRPr lang="da-DK" dirty="0"/>
          </a:p>
        </p:txBody>
      </p:sp>
      <p:sp>
        <p:nvSpPr>
          <p:cNvPr id="10" name="Text Placeholder Ikoner">
            <a:extLst>
              <a:ext uri="{FF2B5EF4-FFF2-40B4-BE49-F238E27FC236}">
                <a16:creationId xmlns:a16="http://schemas.microsoft.com/office/drawing/2014/main" id="{F3423F88-ABA9-453B-96CA-8105B8687026}"/>
              </a:ext>
            </a:extLst>
          </p:cNvPr>
          <p:cNvSpPr>
            <a:spLocks noGrp="1"/>
          </p:cNvSpPr>
          <p:nvPr>
            <p:ph type="body" sz="quarter" idx="18"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1473923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Indholdsobjekter på baggrun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097200"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1200" y="182880"/>
            <a:ext cx="5745600" cy="5926712"/>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438943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Indholdsobjekter på baggrunde">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BC38EB6-9EC0-43F9-9816-E002D7CCA3D8}"/>
              </a:ext>
            </a:extLst>
          </p:cNvPr>
          <p:cNvSpPr/>
          <p:nvPr userDrawn="1"/>
        </p:nvSpPr>
        <p:spPr>
          <a:xfrm>
            <a:off x="1"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Rektangel 7">
            <a:extLst>
              <a:ext uri="{FF2B5EF4-FFF2-40B4-BE49-F238E27FC236}">
                <a16:creationId xmlns:a16="http://schemas.microsoft.com/office/drawing/2014/main" id="{5A6B7885-DDAE-450C-B00C-E86812F046A2}"/>
              </a:ext>
            </a:extLst>
          </p:cNvPr>
          <p:cNvSpPr/>
          <p:nvPr userDrawn="1"/>
        </p:nvSpPr>
        <p:spPr>
          <a:xfrm>
            <a:off x="6094801" y="0"/>
            <a:ext cx="60972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7448" cy="934890"/>
          </a:xfrm>
        </p:spPr>
        <p:txBody>
          <a:bodyPr/>
          <a:lstStyle>
            <a:lvl1pPr>
              <a:defRPr>
                <a:solidFill>
                  <a:schemeClr val="bg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271200" y="182880"/>
            <a:ext cx="5745507" cy="59267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432000" y="1900800"/>
            <a:ext cx="5297448" cy="419792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8520040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arvet baggrund og indholdsobjek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accent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42745777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al og teks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
        <p:nvSpPr>
          <p:cNvPr id="5" name="Pladsholder til tekst 4">
            <a:extLst>
              <a:ext uri="{FF2B5EF4-FFF2-40B4-BE49-F238E27FC236}">
                <a16:creationId xmlns:a16="http://schemas.microsoft.com/office/drawing/2014/main" id="{98E83D3A-E2DC-4014-A218-F23A5A80480F}"/>
              </a:ext>
            </a:extLst>
          </p:cNvPr>
          <p:cNvSpPr>
            <a:spLocks noGrp="1"/>
          </p:cNvSpPr>
          <p:nvPr>
            <p:ph type="body" sz="quarter" idx="13" hasCustomPrompt="1"/>
          </p:nvPr>
        </p:nvSpPr>
        <p:spPr>
          <a:xfrm>
            <a:off x="431800" y="1900238"/>
            <a:ext cx="5303000" cy="4197350"/>
          </a:xfrm>
        </p:spPr>
        <p:txBody>
          <a:bodyPr>
            <a:normAutofit/>
          </a:bodyPr>
          <a:lstStyle>
            <a:lvl1pPr marL="0" indent="0">
              <a:lnSpc>
                <a:spcPct val="83000"/>
              </a:lnSpc>
              <a:spcBef>
                <a:spcPts val="6000"/>
              </a:spcBef>
              <a:spcAft>
                <a:spcPts val="400"/>
              </a:spcAft>
              <a:buFont typeface="Arial" panose="020B0604020202020204" pitchFamily="34" charset="0"/>
              <a:buChar char="​"/>
              <a:defRPr sz="10000" b="1">
                <a:solidFill>
                  <a:schemeClr val="bg1"/>
                </a:solidFill>
              </a:defRPr>
            </a:lvl1pPr>
            <a:lvl2pPr marL="0" indent="0">
              <a:lnSpc>
                <a:spcPct val="111000"/>
              </a:lnSpc>
              <a:buFont typeface="Arial" panose="020B0604020202020204" pitchFamily="34" charset="0"/>
              <a:buChar char="​"/>
              <a:defRPr>
                <a:solidFill>
                  <a:schemeClr val="bg1"/>
                </a:solidFill>
              </a:defRPr>
            </a:lvl2pPr>
            <a:lvl3pPr marL="180000">
              <a:lnSpc>
                <a:spcPct val="114000"/>
              </a:lnSpc>
              <a:defRPr>
                <a:solidFill>
                  <a:schemeClr val="bg1"/>
                </a:solidFill>
              </a:defRPr>
            </a:lvl3pPr>
            <a:lvl4pPr marL="360000">
              <a:lnSpc>
                <a:spcPct val="114000"/>
              </a:lnSpc>
              <a:defRPr>
                <a:solidFill>
                  <a:schemeClr val="bg1"/>
                </a:solidFill>
              </a:defRPr>
            </a:lvl4pPr>
            <a:lvl5pPr marL="540000">
              <a:lnSpc>
                <a:spcPct val="114000"/>
              </a:lnSpc>
              <a:defRPr>
                <a:solidFill>
                  <a:schemeClr val="bg1"/>
                </a:solidFill>
              </a:defRPr>
            </a:lvl5pPr>
          </a:lstStyle>
          <a:p>
            <a:pPr lvl="0"/>
            <a:r>
              <a:rPr lang="da-DK" dirty="0"/>
              <a:t>Indsæt tal </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Tekstfelt 5">
            <a:extLst>
              <a:ext uri="{FF2B5EF4-FFF2-40B4-BE49-F238E27FC236}">
                <a16:creationId xmlns:a16="http://schemas.microsoft.com/office/drawing/2014/main" id="{A7AB18CA-D15D-4150-802F-9E36348819D9}"/>
              </a:ext>
            </a:extLst>
          </p:cNvPr>
          <p:cNvSpPr txBox="1"/>
          <p:nvPr userDrawn="1"/>
        </p:nvSpPr>
        <p:spPr>
          <a:xfrm>
            <a:off x="-1173717" y="1900238"/>
            <a:ext cx="1040130" cy="169277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næste tekst niveau vælg ENTER og TAB</a:t>
            </a:r>
          </a:p>
          <a:p>
            <a:pPr marL="0" marR="0" lvl="0" indent="0" algn="r" defTabSz="914400" rtl="0" eaLnBrk="1" fontAlgn="auto" latinLnBrk="0" hangingPunct="1">
              <a:lnSpc>
                <a:spcPct val="100000"/>
              </a:lnSpc>
              <a:spcBef>
                <a:spcPts val="0"/>
              </a:spcBef>
              <a:spcAft>
                <a:spcPts val="0"/>
              </a:spcAft>
              <a:buClrTx/>
              <a:buSzTx/>
              <a:buFontTx/>
              <a:buNone/>
              <a:tabLst/>
              <a:defRPr/>
            </a:pPr>
            <a:endParaRPr lang="da-DK" sz="1100" dirty="0"/>
          </a:p>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at få tal niveauet tilbage skal du vælge ENTER og SHIFT + TAB </a:t>
            </a:r>
          </a:p>
          <a:p>
            <a:pPr algn="r"/>
            <a:endParaRPr lang="da-DK" sz="1100" dirty="0" err="1"/>
          </a:p>
        </p:txBody>
      </p:sp>
      <p:pic>
        <p:nvPicPr>
          <p:cNvPr id="4" name="Billede 3">
            <a:extLst>
              <a:ext uri="{FF2B5EF4-FFF2-40B4-BE49-F238E27FC236}">
                <a16:creationId xmlns:a16="http://schemas.microsoft.com/office/drawing/2014/main" id="{DAABE7F8-1F06-472C-9E25-82F6207F40CC}"/>
              </a:ext>
            </a:extLst>
          </p:cNvPr>
          <p:cNvPicPr>
            <a:picLocks noChangeAspect="1"/>
          </p:cNvPicPr>
          <p:nvPr userDrawn="1"/>
        </p:nvPicPr>
        <p:blipFill>
          <a:blip r:embed="rId2"/>
          <a:stretch>
            <a:fillRect/>
          </a:stretch>
        </p:blipFill>
        <p:spPr>
          <a:xfrm>
            <a:off x="-2031101" y="3429000"/>
            <a:ext cx="1897514" cy="2207684"/>
          </a:xfrm>
          <a:prstGeom prst="rect">
            <a:avLst/>
          </a:prstGeom>
        </p:spPr>
      </p:pic>
    </p:spTree>
    <p:extLst>
      <p:ext uri="{BB962C8B-B14F-4D97-AF65-F5344CB8AC3E}">
        <p14:creationId xmlns:p14="http://schemas.microsoft.com/office/powerpoint/2010/main" val="3165804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Højrebillede + tekst, hvid">
    <p:spTree>
      <p:nvGrpSpPr>
        <p:cNvPr id="1" name=""/>
        <p:cNvGrpSpPr/>
        <p:nvPr/>
      </p:nvGrpSpPr>
      <p:grpSpPr>
        <a:xfrm>
          <a:off x="0" y="0"/>
          <a:ext cx="0" cy="0"/>
          <a:chOff x="0" y="0"/>
          <a:chExt cx="0" cy="0"/>
        </a:xfrm>
      </p:grpSpPr>
      <p:sp>
        <p:nvSpPr>
          <p:cNvPr id="3" name="Shape 39"/>
          <p:cNvSpPr>
            <a:spLocks noGrp="1"/>
          </p:cNvSpPr>
          <p:nvPr>
            <p:ph type="pic" sz="quarter" idx="13" hasCustomPrompt="1"/>
          </p:nvPr>
        </p:nvSpPr>
        <p:spPr>
          <a:xfrm>
            <a:off x="5586198" y="0"/>
            <a:ext cx="6605802" cy="6858000"/>
          </a:xfrm>
          <a:prstGeom prst="rect">
            <a:avLst/>
          </a:prstGeom>
          <a:solidFill>
            <a:schemeClr val="bg1">
              <a:lumMod val="95000"/>
            </a:schemeClr>
          </a:solidFill>
        </p:spPr>
        <p:txBody>
          <a:bodyPr lIns="91439" tIns="45719" rIns="91439" bIns="45719" anchor="t">
            <a:noAutofit/>
          </a:bodyPr>
          <a:lstStyle>
            <a:lvl1pPr marL="0" indent="0">
              <a:buFontTx/>
              <a:buNone/>
              <a:defRPr b="0" i="0" baseline="0">
                <a:latin typeface="Inter" panose="020B0502030000000004" pitchFamily="34" charset="0"/>
                <a:ea typeface="Inter" panose="020B0502030000000004" pitchFamily="34" charset="0"/>
              </a:defRPr>
            </a:lvl1pPr>
          </a:lstStyle>
          <a:p>
            <a:r>
              <a:rPr lang="da-DK" noProof="0" dirty="0"/>
              <a:t>Billede</a:t>
            </a:r>
          </a:p>
        </p:txBody>
      </p:sp>
      <p:sp>
        <p:nvSpPr>
          <p:cNvPr id="11" name="Pladsholder til tekst 2">
            <a:extLst>
              <a:ext uri="{FF2B5EF4-FFF2-40B4-BE49-F238E27FC236}">
                <a16:creationId xmlns:a16="http://schemas.microsoft.com/office/drawing/2014/main" id="{603E00D8-5F1B-924E-87D4-4FF40B64737E}"/>
              </a:ext>
            </a:extLst>
          </p:cNvPr>
          <p:cNvSpPr>
            <a:spLocks noGrp="1"/>
          </p:cNvSpPr>
          <p:nvPr>
            <p:ph type="body" sz="quarter" idx="10" hasCustomPrompt="1"/>
          </p:nvPr>
        </p:nvSpPr>
        <p:spPr>
          <a:xfrm>
            <a:off x="579142" y="3886534"/>
            <a:ext cx="4692946" cy="2017310"/>
          </a:xfrm>
        </p:spPr>
        <p:txBody>
          <a:bodyPr lIns="50400" tIns="50400" rIns="50400" numCol="1" spcCol="684000" anchor="t">
            <a:noAutofit/>
          </a:bodyPr>
          <a:lstStyle>
            <a:lvl1pPr marL="0" indent="0">
              <a:lnSpc>
                <a:spcPct val="100000"/>
              </a:lnSpc>
              <a:buNone/>
              <a:defRPr sz="1800" b="0" spc="0">
                <a:latin typeface="+mn-lt"/>
              </a:defRPr>
            </a:lvl1pPr>
            <a:lvl2pPr marL="317500" indent="0">
              <a:lnSpc>
                <a:spcPct val="100000"/>
              </a:lnSpc>
              <a:buNone/>
              <a:defRPr sz="1800" b="0" spc="0">
                <a:latin typeface="+mn-lt"/>
              </a:defRPr>
            </a:lvl2pPr>
            <a:lvl3pPr marL="635000" indent="0">
              <a:lnSpc>
                <a:spcPct val="100000"/>
              </a:lnSpc>
              <a:buNone/>
              <a:defRPr sz="1800" b="0" spc="0">
                <a:latin typeface="+mn-lt"/>
              </a:defRPr>
            </a:lvl3pPr>
            <a:lvl4pPr marL="952500" indent="0">
              <a:lnSpc>
                <a:spcPct val="100000"/>
              </a:lnSpc>
              <a:buNone/>
              <a:defRPr sz="1800" spc="0"/>
            </a:lvl4pPr>
            <a:lvl5pPr marL="1270000" indent="0">
              <a:lnSpc>
                <a:spcPct val="100000"/>
              </a:lnSpc>
              <a:buNone/>
              <a:defRPr sz="1800" spc="0"/>
            </a:lvl5pPr>
          </a:lstStyle>
          <a:p>
            <a:pPr lvl="0"/>
            <a:r>
              <a:rPr lang="da-DK" noProof="0" dirty="0"/>
              <a:t>Tekst</a:t>
            </a:r>
          </a:p>
        </p:txBody>
      </p:sp>
      <p:pic>
        <p:nvPicPr>
          <p:cNvPr id="14" name="Grafik 13">
            <a:extLst>
              <a:ext uri="{FF2B5EF4-FFF2-40B4-BE49-F238E27FC236}">
                <a16:creationId xmlns:a16="http://schemas.microsoft.com/office/drawing/2014/main" id="{2BC776EE-7B73-1442-BC6B-258BEEAB224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79142" y="5936036"/>
            <a:ext cx="1078582" cy="739028"/>
          </a:xfrm>
          <a:prstGeom prst="rect">
            <a:avLst/>
          </a:prstGeom>
        </p:spPr>
      </p:pic>
      <p:sp>
        <p:nvSpPr>
          <p:cNvPr id="5" name="Titel 4"/>
          <p:cNvSpPr>
            <a:spLocks noGrp="1"/>
          </p:cNvSpPr>
          <p:nvPr>
            <p:ph type="title" hasCustomPrompt="1"/>
          </p:nvPr>
        </p:nvSpPr>
        <p:spPr>
          <a:xfrm>
            <a:off x="579142" y="1663460"/>
            <a:ext cx="4692946" cy="2172975"/>
          </a:xfrm>
        </p:spPr>
        <p:txBody>
          <a:bodyPr/>
          <a:lstStyle/>
          <a:p>
            <a:pPr lvl="0"/>
            <a:r>
              <a:rPr lang="da-DK" noProof="0" dirty="0"/>
              <a:t>Overskrift</a:t>
            </a:r>
          </a:p>
        </p:txBody>
      </p:sp>
      <p:sp>
        <p:nvSpPr>
          <p:cNvPr id="13" name="Text Box 48"/>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bg1"/>
                </a:solidFill>
                <a:latin typeface="+mn-lt"/>
                <a:cs typeface="Arial" panose="020B0604020202020204" pitchFamily="34" charset="0"/>
              </a:rPr>
              <a:t>Indsæt billede</a:t>
            </a:r>
            <a:br>
              <a:rPr lang="da-DK" sz="900" b="1" noProof="1">
                <a:solidFill>
                  <a:schemeClr val="bg1"/>
                </a:solidFill>
                <a:latin typeface="+mn-lt"/>
                <a:cs typeface="Arial" panose="020B0604020202020204" pitchFamily="34" charset="0"/>
              </a:rPr>
            </a:br>
            <a:r>
              <a:rPr lang="da-DK" sz="900" noProof="1">
                <a:solidFill>
                  <a:schemeClr val="bg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Find VIVEs fotoarkiv her:</a:t>
            </a:r>
          </a:p>
          <a:p>
            <a:pPr marL="0" marR="0" lvl="0" indent="0" algn="l" defTabSz="412750" rtl="0" eaLnBrk="1" fontAlgn="auto" latinLnBrk="0" hangingPunct="1">
              <a:lnSpc>
                <a:spcPct val="90000"/>
              </a:lnSpc>
              <a:spcBef>
                <a:spcPts val="0"/>
              </a:spcBef>
              <a:spcAft>
                <a:spcPts val="300"/>
              </a:spcAft>
              <a:buClrTx/>
              <a:buSzTx/>
              <a:buFontTx/>
              <a:buNone/>
              <a:tabLst/>
              <a:defRPr/>
            </a:pPr>
            <a:r>
              <a:rPr kumimoji="0" lang="da-DK" sz="900" b="0" i="0" u="none" strike="noStrike" cap="none" spc="0" normalizeH="0" baseline="0" noProof="1">
                <a:ln>
                  <a:noFill/>
                </a:ln>
                <a:solidFill>
                  <a:schemeClr val="bg1"/>
                </a:solidFill>
                <a:effectLst/>
                <a:uFillTx/>
                <a:latin typeface="Arial" charset="0"/>
                <a:ea typeface="+mn-ea"/>
                <a:cs typeface="Arial" panose="020B0604020202020204" pitchFamily="34" charset="0"/>
                <a:sym typeface="Inter"/>
              </a:rPr>
              <a:t>M:\Fotos\Powerpoint</a:t>
            </a: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Beskær billede</a:t>
            </a:r>
            <a:br>
              <a:rPr lang="da-DK" sz="900" b="1" noProof="1">
                <a:solidFill>
                  <a:schemeClr val="bg1"/>
                </a:solidFill>
                <a:latin typeface="+mn-lt"/>
                <a:cs typeface="Arial" panose="020B0604020202020204" pitchFamily="34" charset="0"/>
              </a:rPr>
            </a:br>
            <a:r>
              <a:rPr lang="da-DK" sz="900" b="1" noProof="1">
                <a:solidFill>
                  <a:schemeClr val="bg1"/>
                </a:solidFill>
                <a:latin typeface="+mn-lt"/>
                <a:cs typeface="Arial" panose="020B0604020202020204" pitchFamily="34" charset="0"/>
              </a:rPr>
              <a:t>1</a:t>
            </a:r>
            <a:r>
              <a:rPr lang="da-DK" sz="900" noProof="1">
                <a:solidFill>
                  <a:schemeClr val="bg1"/>
                </a:solidFill>
                <a:latin typeface="+mn-lt"/>
                <a:cs typeface="Arial" panose="020B0604020202020204" pitchFamily="34" charset="0"/>
              </a:rPr>
              <a:t>. Klik Formatér </a:t>
            </a:r>
            <a:r>
              <a:rPr lang="da-DK" sz="900" noProof="1">
                <a:solidFill>
                  <a:schemeClr val="bg1"/>
                </a:solidFill>
                <a:latin typeface="+mn-lt"/>
                <a:cs typeface="Arial" panose="020B0604020202020204" pitchFamily="34" charset="0"/>
                <a:sym typeface="Wingdings" panose="05000000000000000000" pitchFamily="2" charset="2"/>
              </a:rPr>
              <a:t> </a:t>
            </a:r>
            <a:r>
              <a:rPr lang="da-DK" sz="900" b="1" noProof="1">
                <a:solidFill>
                  <a:schemeClr val="bg1"/>
                </a:solidFill>
                <a:latin typeface="+mn-lt"/>
                <a:cs typeface="Arial" panose="020B0604020202020204" pitchFamily="34" charset="0"/>
              </a:rPr>
              <a:t>Beskær</a:t>
            </a:r>
            <a:r>
              <a:rPr lang="da-DK" sz="900" noProof="1">
                <a:solidFill>
                  <a:schemeClr val="bg1"/>
                </a:solidFill>
                <a:latin typeface="+mn-lt"/>
                <a:cs typeface="Arial" panose="020B0604020202020204" pitchFamily="34" charset="0"/>
              </a:rPr>
              <a:t> for at ændre billedets udsnit</a:t>
            </a:r>
            <a:r>
              <a:rPr lang="da-DK" sz="900" baseline="0" noProof="1">
                <a:solidFill>
                  <a:schemeClr val="bg1"/>
                </a:solidFill>
                <a:latin typeface="+mn-lt"/>
                <a:cs typeface="Arial" panose="020B0604020202020204" pitchFamily="34" charset="0"/>
              </a:rPr>
              <a:t> eller </a:t>
            </a:r>
            <a:r>
              <a:rPr lang="da-DK" sz="900" noProof="1">
                <a:solidFill>
                  <a:schemeClr val="bg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Hold </a:t>
            </a:r>
            <a:r>
              <a:rPr lang="da-DK" sz="900" b="1" noProof="1">
                <a:solidFill>
                  <a:schemeClr val="bg1"/>
                </a:solidFill>
                <a:latin typeface="+mn-lt"/>
                <a:cs typeface="Arial" panose="020B0604020202020204" pitchFamily="34" charset="0"/>
              </a:rPr>
              <a:t>SHIFT</a:t>
            </a:r>
            <a:r>
              <a:rPr lang="da-DK" sz="900" noProof="1">
                <a:solidFill>
                  <a:schemeClr val="bg1"/>
                </a:solidFill>
                <a:latin typeface="+mn-lt"/>
                <a:cs typeface="Arial" panose="020B0604020202020204" pitchFamily="34" charset="0"/>
              </a:rPr>
              <a:t>-knappen nede, mens du trækker i billedets hjørner. Så bevarer</a:t>
            </a:r>
            <a:r>
              <a:rPr lang="da-DK" sz="900" baseline="0" noProof="1">
                <a:solidFill>
                  <a:schemeClr val="bg1"/>
                </a:solidFill>
                <a:latin typeface="+mn-lt"/>
                <a:cs typeface="Arial" panose="020B0604020202020204" pitchFamily="34" charset="0"/>
              </a:rPr>
              <a:t> du proportionerne i billedet.</a:t>
            </a: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Tip: </a:t>
            </a:r>
            <a:r>
              <a:rPr lang="da-DK" sz="900" noProof="1">
                <a:solidFill>
                  <a:schemeClr val="bg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bg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5" name="Billede 25"/>
          <p:cNvPicPr>
            <a:picLocks noChangeAspect="1"/>
          </p:cNvPicPr>
          <p:nvPr/>
        </p:nvPicPr>
        <p:blipFill>
          <a:blip r:embed="rId4"/>
          <a:stretch>
            <a:fillRect/>
          </a:stretch>
        </p:blipFill>
        <p:spPr>
          <a:xfrm>
            <a:off x="-472805" y="246646"/>
            <a:ext cx="360000" cy="385115"/>
          </a:xfrm>
          <a:prstGeom prst="rect">
            <a:avLst/>
          </a:prstGeom>
        </p:spPr>
      </p:pic>
      <p:pic>
        <p:nvPicPr>
          <p:cNvPr id="16" name="Billede 36"/>
          <p:cNvPicPr>
            <a:picLocks noChangeAspect="1"/>
          </p:cNvPicPr>
          <p:nvPr/>
        </p:nvPicPr>
        <p:blipFill>
          <a:blip r:embed="rId5"/>
          <a:stretch>
            <a:fillRect/>
          </a:stretch>
        </p:blipFill>
        <p:spPr>
          <a:xfrm>
            <a:off x="-472805" y="1125489"/>
            <a:ext cx="360000" cy="343255"/>
          </a:xfrm>
          <a:prstGeom prst="rect">
            <a:avLst/>
          </a:prstGeom>
        </p:spPr>
      </p:pic>
      <p:pic>
        <p:nvPicPr>
          <p:cNvPr id="17" name="Billede 37"/>
          <p:cNvPicPr>
            <a:picLocks noChangeAspect="1"/>
          </p:cNvPicPr>
          <p:nvPr/>
        </p:nvPicPr>
        <p:blipFill>
          <a:blip r:embed="rId6"/>
          <a:stretch>
            <a:fillRect/>
          </a:stretch>
        </p:blipFill>
        <p:spPr>
          <a:xfrm>
            <a:off x="-472805" y="1893415"/>
            <a:ext cx="360000" cy="369231"/>
          </a:xfrm>
          <a:prstGeom prst="rect">
            <a:avLst/>
          </a:prstGeom>
        </p:spPr>
      </p:pic>
      <p:sp>
        <p:nvSpPr>
          <p:cNvPr id="4" name="Text Box 48">
            <a:extLst>
              <a:ext uri="{FF2B5EF4-FFF2-40B4-BE49-F238E27FC236}">
                <a16:creationId xmlns:a16="http://schemas.microsoft.com/office/drawing/2014/main" id="{020FC121-623F-39CF-0599-1AC91D89E5D2}"/>
              </a:ext>
            </a:extLst>
          </p:cNvPr>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tx1"/>
                </a:solidFill>
                <a:latin typeface="+mn-lt"/>
                <a:cs typeface="Arial" panose="020B0604020202020204" pitchFamily="34" charset="0"/>
              </a:rPr>
              <a:t>Indsæt 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marL="0" marR="0" lvl="0" indent="0" algn="l" defTabSz="412750" rtl="0" eaLnBrk="1" fontAlgn="auto" latinLnBrk="0" hangingPunct="1">
              <a:lnSpc>
                <a:spcPct val="90000"/>
              </a:lnSpc>
              <a:spcBef>
                <a:spcPts val="0"/>
              </a:spcBef>
              <a:spcAft>
                <a:spcPts val="300"/>
              </a:spcAft>
              <a:buClrTx/>
              <a:buSzTx/>
              <a:buFontTx/>
              <a:buNone/>
              <a:tabLst/>
              <a:defRPr/>
            </a:pPr>
            <a:r>
              <a:rPr kumimoji="0" lang="da-DK" sz="900" b="0" i="0" u="none" strike="noStrike" cap="none" spc="0" normalizeH="0" baseline="0" noProof="1">
                <a:ln>
                  <a:noFill/>
                </a:ln>
                <a:solidFill>
                  <a:schemeClr val="tx1"/>
                </a:solidFill>
                <a:effectLst/>
                <a:uFillTx/>
                <a:latin typeface="Arial" charset="0"/>
                <a:ea typeface="+mn-ea"/>
                <a:cs typeface="Arial" panose="020B0604020202020204" pitchFamily="34" charset="0"/>
                <a:sym typeface="Inter"/>
              </a:rPr>
              <a:t>M:\Fotos\Powerpoint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7" name="Billede 25">
            <a:extLst>
              <a:ext uri="{FF2B5EF4-FFF2-40B4-BE49-F238E27FC236}">
                <a16:creationId xmlns:a16="http://schemas.microsoft.com/office/drawing/2014/main" id="{ED871E23-221A-E6B9-D482-6EF1B0540EB6}"/>
              </a:ext>
            </a:extLst>
          </p:cNvPr>
          <p:cNvPicPr>
            <a:picLocks noChangeAspect="1"/>
          </p:cNvPicPr>
          <p:nvPr/>
        </p:nvPicPr>
        <p:blipFill>
          <a:blip r:embed="rId4"/>
          <a:stretch>
            <a:fillRect/>
          </a:stretch>
        </p:blipFill>
        <p:spPr>
          <a:xfrm>
            <a:off x="-472805" y="246646"/>
            <a:ext cx="360000" cy="385115"/>
          </a:xfrm>
          <a:prstGeom prst="rect">
            <a:avLst/>
          </a:prstGeom>
        </p:spPr>
      </p:pic>
      <p:pic>
        <p:nvPicPr>
          <p:cNvPr id="8" name="Billede 36">
            <a:extLst>
              <a:ext uri="{FF2B5EF4-FFF2-40B4-BE49-F238E27FC236}">
                <a16:creationId xmlns:a16="http://schemas.microsoft.com/office/drawing/2014/main" id="{90538F6E-6B17-DB92-60A8-64FA5DAFA04B}"/>
              </a:ext>
            </a:extLst>
          </p:cNvPr>
          <p:cNvPicPr>
            <a:picLocks noChangeAspect="1"/>
          </p:cNvPicPr>
          <p:nvPr/>
        </p:nvPicPr>
        <p:blipFill>
          <a:blip r:embed="rId5"/>
          <a:stretch>
            <a:fillRect/>
          </a:stretch>
        </p:blipFill>
        <p:spPr>
          <a:xfrm>
            <a:off x="-472805" y="1125489"/>
            <a:ext cx="360000" cy="343255"/>
          </a:xfrm>
          <a:prstGeom prst="rect">
            <a:avLst/>
          </a:prstGeom>
        </p:spPr>
      </p:pic>
      <p:pic>
        <p:nvPicPr>
          <p:cNvPr id="9" name="Billede 37">
            <a:extLst>
              <a:ext uri="{FF2B5EF4-FFF2-40B4-BE49-F238E27FC236}">
                <a16:creationId xmlns:a16="http://schemas.microsoft.com/office/drawing/2014/main" id="{35A2C7E8-4BEA-8CCE-4464-C1279EAE01B9}"/>
              </a:ext>
            </a:extLst>
          </p:cNvPr>
          <p:cNvPicPr>
            <a:picLocks noChangeAspect="1"/>
          </p:cNvPicPr>
          <p:nvPr/>
        </p:nvPicPr>
        <p:blipFill>
          <a:blip r:embed="rId6"/>
          <a:stretch>
            <a:fillRect/>
          </a:stretch>
        </p:blipFill>
        <p:spPr>
          <a:xfrm>
            <a:off x="-472805" y="1893415"/>
            <a:ext cx="360000" cy="369231"/>
          </a:xfrm>
          <a:prstGeom prst="rect">
            <a:avLst/>
          </a:prstGeom>
        </p:spPr>
      </p:pic>
      <p:pic>
        <p:nvPicPr>
          <p:cNvPr id="2" name="Grafik 1">
            <a:extLst>
              <a:ext uri="{FF2B5EF4-FFF2-40B4-BE49-F238E27FC236}">
                <a16:creationId xmlns:a16="http://schemas.microsoft.com/office/drawing/2014/main" id="{0FE71A3C-0AA0-6E31-B240-33617BA6E3E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79142" y="5936036"/>
            <a:ext cx="1078582" cy="739028"/>
          </a:xfrm>
          <a:prstGeom prst="rect">
            <a:avLst/>
          </a:prstGeom>
        </p:spPr>
      </p:pic>
      <p:sp>
        <p:nvSpPr>
          <p:cNvPr id="6" name="Text Box 48">
            <a:extLst>
              <a:ext uri="{FF2B5EF4-FFF2-40B4-BE49-F238E27FC236}">
                <a16:creationId xmlns:a16="http://schemas.microsoft.com/office/drawing/2014/main" id="{17942538-AC0B-49E6-AC61-23F183280155}"/>
              </a:ext>
            </a:extLst>
          </p:cNvPr>
          <p:cNvSpPr txBox="1">
            <a:spLocks noChangeArrowheads="1"/>
          </p:cNvSpPr>
          <p:nvPr userDrawn="1"/>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tx1"/>
                </a:solidFill>
                <a:latin typeface="+mn-lt"/>
                <a:cs typeface="Arial" panose="020B0604020202020204" pitchFamily="34" charset="0"/>
              </a:rPr>
              <a:t>Indsæt 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marL="0" marR="0" lvl="0" indent="0" algn="l" defTabSz="412750" rtl="0" eaLnBrk="1" fontAlgn="auto" latinLnBrk="0" hangingPunct="1">
              <a:lnSpc>
                <a:spcPct val="90000"/>
              </a:lnSpc>
              <a:spcBef>
                <a:spcPts val="0"/>
              </a:spcBef>
              <a:spcAft>
                <a:spcPts val="300"/>
              </a:spcAft>
              <a:buClrTx/>
              <a:buSzTx/>
              <a:buFontTx/>
              <a:buNone/>
              <a:tabLst/>
              <a:defRPr/>
            </a:pPr>
            <a:r>
              <a:rPr kumimoji="0" lang="da-DK" sz="900" b="0" i="0" u="none" strike="noStrike" cap="none" spc="0" normalizeH="0" baseline="0" noProof="1">
                <a:ln>
                  <a:noFill/>
                </a:ln>
                <a:solidFill>
                  <a:schemeClr val="tx1"/>
                </a:solidFill>
                <a:effectLst/>
                <a:uFillTx/>
                <a:latin typeface="Arial" charset="0"/>
                <a:ea typeface="+mn-ea"/>
                <a:cs typeface="Arial" panose="020B0604020202020204" pitchFamily="34" charset="0"/>
                <a:sym typeface="Inter"/>
              </a:rPr>
              <a:t>M:\Fotos\Powerpoint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0" name="Billede 25">
            <a:extLst>
              <a:ext uri="{FF2B5EF4-FFF2-40B4-BE49-F238E27FC236}">
                <a16:creationId xmlns:a16="http://schemas.microsoft.com/office/drawing/2014/main" id="{8578A28A-03F4-CFEE-BE9B-B4BB53112BDE}"/>
              </a:ext>
            </a:extLst>
          </p:cNvPr>
          <p:cNvPicPr>
            <a:picLocks noChangeAspect="1"/>
          </p:cNvPicPr>
          <p:nvPr userDrawn="1"/>
        </p:nvPicPr>
        <p:blipFill>
          <a:blip r:embed="rId4"/>
          <a:stretch>
            <a:fillRect/>
          </a:stretch>
        </p:blipFill>
        <p:spPr>
          <a:xfrm>
            <a:off x="-472805" y="246646"/>
            <a:ext cx="360000" cy="385115"/>
          </a:xfrm>
          <a:prstGeom prst="rect">
            <a:avLst/>
          </a:prstGeom>
        </p:spPr>
      </p:pic>
      <p:pic>
        <p:nvPicPr>
          <p:cNvPr id="12" name="Billede 36">
            <a:extLst>
              <a:ext uri="{FF2B5EF4-FFF2-40B4-BE49-F238E27FC236}">
                <a16:creationId xmlns:a16="http://schemas.microsoft.com/office/drawing/2014/main" id="{CF45CFCF-4F78-CB4F-5332-CEB59C3799F6}"/>
              </a:ext>
            </a:extLst>
          </p:cNvPr>
          <p:cNvPicPr>
            <a:picLocks noChangeAspect="1"/>
          </p:cNvPicPr>
          <p:nvPr userDrawn="1"/>
        </p:nvPicPr>
        <p:blipFill>
          <a:blip r:embed="rId5"/>
          <a:stretch>
            <a:fillRect/>
          </a:stretch>
        </p:blipFill>
        <p:spPr>
          <a:xfrm>
            <a:off x="-472805" y="1125489"/>
            <a:ext cx="360000" cy="343255"/>
          </a:xfrm>
          <a:prstGeom prst="rect">
            <a:avLst/>
          </a:prstGeom>
        </p:spPr>
      </p:pic>
      <p:pic>
        <p:nvPicPr>
          <p:cNvPr id="18" name="Billede 37">
            <a:extLst>
              <a:ext uri="{FF2B5EF4-FFF2-40B4-BE49-F238E27FC236}">
                <a16:creationId xmlns:a16="http://schemas.microsoft.com/office/drawing/2014/main" id="{B16D0F57-B6D9-47EC-4020-E816086756E1}"/>
              </a:ext>
            </a:extLst>
          </p:cNvPr>
          <p:cNvPicPr>
            <a:picLocks noChangeAspect="1"/>
          </p:cNvPicPr>
          <p:nvPr userDrawn="1"/>
        </p:nvPicPr>
        <p:blipFill>
          <a:blip r:embed="rId6"/>
          <a:stretch>
            <a:fillRect/>
          </a:stretch>
        </p:blipFill>
        <p:spPr>
          <a:xfrm>
            <a:off x="-472805" y="1893415"/>
            <a:ext cx="360000" cy="369231"/>
          </a:xfrm>
          <a:prstGeom prst="rect">
            <a:avLst/>
          </a:prstGeom>
        </p:spPr>
      </p:pic>
    </p:spTree>
    <p:extLst>
      <p:ext uri="{BB962C8B-B14F-4D97-AF65-F5344CB8AC3E}">
        <p14:creationId xmlns:p14="http://schemas.microsoft.com/office/powerpoint/2010/main" val="4003414157"/>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dholdsobjekt til billeder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3">
            <a:extLst>
              <a:ext uri="{FF2B5EF4-FFF2-40B4-BE49-F238E27FC236}">
                <a16:creationId xmlns:a16="http://schemas.microsoft.com/office/drawing/2014/main" id="{EA72F82E-41CB-4503-864D-CF00A38EB36F}"/>
              </a:ext>
            </a:extLst>
          </p:cNvPr>
          <p:cNvSpPr>
            <a:spLocks noGrp="1"/>
          </p:cNvSpPr>
          <p:nvPr>
            <p:ph type="pic" sz="quarter" idx="17" hasCustomPrompt="1"/>
          </p:nvPr>
        </p:nvSpPr>
        <p:spPr>
          <a:xfrm>
            <a:off x="3354797" y="0"/>
            <a:ext cx="8837203" cy="6858000"/>
          </a:xfrm>
        </p:spPr>
        <p:txBody>
          <a:bodyPr tIns="612000" anchor="ctr" anchorCtr="0"/>
          <a:lstStyle>
            <a:lvl1pPr marL="0" indent="0" algn="ctr">
              <a:buNone/>
              <a:defRPr/>
            </a:lvl1pPr>
          </a:lstStyle>
          <a:p>
            <a:r>
              <a:rPr lang="da-DK" dirty="0"/>
              <a:t>Klik på ikonet og indsæt billede</a:t>
            </a:r>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2563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4" name="Text Placeholder Ikoner">
            <a:extLst>
              <a:ext uri="{FF2B5EF4-FFF2-40B4-BE49-F238E27FC236}">
                <a16:creationId xmlns:a16="http://schemas.microsoft.com/office/drawing/2014/main" id="{527BF74F-F718-4318-88F1-B78CF3023F0A}"/>
              </a:ext>
            </a:extLst>
          </p:cNvPr>
          <p:cNvSpPr>
            <a:spLocks noGrp="1"/>
          </p:cNvSpPr>
          <p:nvPr>
            <p:ph type="body" sz="quarter" idx="16"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6467364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Indholdsobjekter på baggrund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3537676" y="182881"/>
            <a:ext cx="8479064" cy="5914708"/>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1801" y="1900800"/>
            <a:ext cx="2563400" cy="419760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095304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killes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Ikoner">
            <a:extLst>
              <a:ext uri="{FF2B5EF4-FFF2-40B4-BE49-F238E27FC236}">
                <a16:creationId xmlns:a16="http://schemas.microsoft.com/office/drawing/2014/main" id="{2A9BEE6D-CFD0-42D9-A84B-7B4DDAE6F481}"/>
              </a:ext>
            </a:extLst>
          </p:cNvPr>
          <p:cNvSpPr>
            <a:spLocks noEditPoints="1"/>
          </p:cNvSpPr>
          <p:nvPr userDrawn="1"/>
        </p:nvSpPr>
        <p:spPr bwMode="auto">
          <a:xfrm>
            <a:off x="432000"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1702432721"/>
      </p:ext>
    </p:extLst>
  </p:cSld>
  <p:clrMapOvr>
    <a:masterClrMapping/>
  </p:clrMapOvr>
  <p:hf sldNum="0" hdr="0" ftr="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killeside med bille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Picture Placeholder 2">
            <a:extLst>
              <a:ext uri="{FF2B5EF4-FFF2-40B4-BE49-F238E27FC236}">
                <a16:creationId xmlns:a16="http://schemas.microsoft.com/office/drawing/2014/main" id="{D42F2ED6-695B-42D6-BF46-316DB0DA3982}"/>
              </a:ext>
            </a:extLst>
          </p:cNvPr>
          <p:cNvSpPr>
            <a:spLocks noGrp="1"/>
          </p:cNvSpPr>
          <p:nvPr>
            <p:ph type="pic" idx="15" hasCustomPrompt="1"/>
          </p:nvPr>
        </p:nvSpPr>
        <p:spPr>
          <a:xfrm>
            <a:off x="0" y="-1"/>
            <a:ext cx="12189600" cy="6858000"/>
          </a:xfrm>
          <a:prstGeom prst="rect">
            <a:avLst/>
          </a:prstGeom>
          <a:no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4" name="Text Placeholder Ikoner">
            <a:extLst>
              <a:ext uri="{FF2B5EF4-FFF2-40B4-BE49-F238E27FC236}">
                <a16:creationId xmlns:a16="http://schemas.microsoft.com/office/drawing/2014/main" id="{9DA53165-D918-4619-BB9D-376E8930B3DC}"/>
              </a:ext>
            </a:extLst>
          </p:cNvPr>
          <p:cNvSpPr>
            <a:spLocks noGrp="1"/>
          </p:cNvSpPr>
          <p:nvPr>
            <p:ph type="body" sz="quarter" idx="16" hasCustomPrompt="1"/>
          </p:nvPr>
        </p:nvSpPr>
        <p:spPr>
          <a:xfrm>
            <a:off x="4320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1010630361"/>
      </p:ext>
    </p:extLst>
  </p:cSld>
  <p:clrMapOvr>
    <a:masterClrMapping/>
  </p:clrMapOvr>
  <p:hf sldNum="0" hdr="0" ftr="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agside">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5" name="Sundhed for alle">
            <a:extLst>
              <a:ext uri="{FF2B5EF4-FFF2-40B4-BE49-F238E27FC236}">
                <a16:creationId xmlns:a16="http://schemas.microsoft.com/office/drawing/2014/main" id="{65A81536-7304-43DD-A863-55235CA03E1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2000" y="6416826"/>
            <a:ext cx="1198924" cy="113156"/>
          </a:xfrm>
          <a:prstGeom prst="rect">
            <a:avLst/>
          </a:prstGeom>
        </p:spPr>
      </p:pic>
      <p:sp>
        <p:nvSpPr>
          <p:cNvPr id="11" name="Pladsholder til dato 10" hidden="1">
            <a:extLst>
              <a:ext uri="{FF2B5EF4-FFF2-40B4-BE49-F238E27FC236}">
                <a16:creationId xmlns:a16="http://schemas.microsoft.com/office/drawing/2014/main" id="{BBE9FAEB-EC4D-4143-A8CF-E340BF310BB9}"/>
              </a:ext>
            </a:extLst>
          </p:cNvPr>
          <p:cNvSpPr>
            <a:spLocks noGrp="1"/>
          </p:cNvSpPr>
          <p:nvPr>
            <p:ph type="dt" sz="half" idx="10"/>
          </p:nvPr>
        </p:nvSpPr>
        <p:spPr>
          <a:xfrm>
            <a:off x="0" y="6948000"/>
            <a:ext cx="0" cy="0"/>
          </a:xfrm>
        </p:spPr>
        <p:txBody>
          <a:bodyPr/>
          <a:lstStyle/>
          <a:p>
            <a:endParaRPr lang="da-DK" dirty="0"/>
          </a:p>
        </p:txBody>
      </p:sp>
      <p:sp>
        <p:nvSpPr>
          <p:cNvPr id="12" name="Pladsholder til sidefod 11" hidden="1">
            <a:extLst>
              <a:ext uri="{FF2B5EF4-FFF2-40B4-BE49-F238E27FC236}">
                <a16:creationId xmlns:a16="http://schemas.microsoft.com/office/drawing/2014/main" id="{9B2D7094-41F1-44D8-8A24-ED33D2D6D032}"/>
              </a:ext>
            </a:extLst>
          </p:cNvPr>
          <p:cNvSpPr>
            <a:spLocks noGrp="1"/>
          </p:cNvSpPr>
          <p:nvPr>
            <p:ph type="ftr" sz="quarter" idx="11"/>
          </p:nvPr>
        </p:nvSpPr>
        <p:spPr>
          <a:xfrm>
            <a:off x="0" y="6948000"/>
            <a:ext cx="0" cy="0"/>
          </a:xfrm>
        </p:spPr>
        <p:txBody>
          <a:bodyPr/>
          <a:lstStyle/>
          <a:p>
            <a:endParaRPr lang="da-DK" dirty="0"/>
          </a:p>
        </p:txBody>
      </p:sp>
      <p:sp>
        <p:nvSpPr>
          <p:cNvPr id="13" name="Pladsholder til slidenummer 12" hidden="1">
            <a:extLst>
              <a:ext uri="{FF2B5EF4-FFF2-40B4-BE49-F238E27FC236}">
                <a16:creationId xmlns:a16="http://schemas.microsoft.com/office/drawing/2014/main" id="{97CC701D-01D2-4A62-A417-B4D4659736DB}"/>
              </a:ext>
            </a:extLst>
          </p:cNvPr>
          <p:cNvSpPr>
            <a:spLocks noGrp="1"/>
          </p:cNvSpPr>
          <p:nvPr>
            <p:ph type="sldNum" sz="quarter" idx="12"/>
          </p:nvPr>
        </p:nvSpPr>
        <p:spPr>
          <a:xfrm>
            <a:off x="0" y="6948000"/>
            <a:ext cx="0" cy="0"/>
          </a:xfrm>
        </p:spPr>
        <p:txBody>
          <a:bodyPr/>
          <a:lstStyle>
            <a:lvl1pPr>
              <a:defRPr sz="100">
                <a:noFill/>
              </a:defRPr>
            </a:lvl1pPr>
          </a:lstStyle>
          <a:p>
            <a:r>
              <a:rPr lang="da-DK" dirty="0"/>
              <a:t>Side </a:t>
            </a:r>
            <a:fld id="{24C8C45C-947F-4981-8B3F-4F32E973C901}" type="slidenum">
              <a:rPr lang="da-DK" smtClean="0"/>
              <a:pPr/>
              <a:t>‹nr.›</a:t>
            </a:fld>
            <a:endParaRPr lang="da-DK" dirty="0"/>
          </a:p>
        </p:txBody>
      </p:sp>
      <p:grpSp>
        <p:nvGrpSpPr>
          <p:cNvPr id="21" name="Group 4">
            <a:extLst>
              <a:ext uri="{FF2B5EF4-FFF2-40B4-BE49-F238E27FC236}">
                <a16:creationId xmlns:a16="http://schemas.microsoft.com/office/drawing/2014/main" id="{E956B872-CF93-4AE7-8F83-A6832DF1F1E4}"/>
              </a:ext>
            </a:extLst>
          </p:cNvPr>
          <p:cNvGrpSpPr>
            <a:grpSpLocks noChangeAspect="1"/>
          </p:cNvGrpSpPr>
          <p:nvPr userDrawn="1"/>
        </p:nvGrpSpPr>
        <p:grpSpPr bwMode="auto">
          <a:xfrm>
            <a:off x="1327151" y="2841626"/>
            <a:ext cx="9540875" cy="1082675"/>
            <a:chOff x="836" y="1790"/>
            <a:chExt cx="6010" cy="682"/>
          </a:xfrm>
        </p:grpSpPr>
        <p:sp>
          <p:nvSpPr>
            <p:cNvPr id="23" name="Oval 5">
              <a:extLst>
                <a:ext uri="{FF2B5EF4-FFF2-40B4-BE49-F238E27FC236}">
                  <a16:creationId xmlns:a16="http://schemas.microsoft.com/office/drawing/2014/main" id="{B383918F-ECF9-42D2-9619-65A06E4A0910}"/>
                </a:ext>
              </a:extLst>
            </p:cNvPr>
            <p:cNvSpPr>
              <a:spLocks noChangeArrowheads="1"/>
            </p:cNvSpPr>
            <p:nvPr userDrawn="1"/>
          </p:nvSpPr>
          <p:spPr bwMode="auto">
            <a:xfrm>
              <a:off x="6166" y="1790"/>
              <a:ext cx="680" cy="68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
              <a:extLst>
                <a:ext uri="{FF2B5EF4-FFF2-40B4-BE49-F238E27FC236}">
                  <a16:creationId xmlns:a16="http://schemas.microsoft.com/office/drawing/2014/main" id="{F904313C-3A71-4615-942D-446BF3F83FDB}"/>
                </a:ext>
              </a:extLst>
            </p:cNvPr>
            <p:cNvSpPr>
              <a:spLocks/>
            </p:cNvSpPr>
            <p:nvPr userDrawn="1"/>
          </p:nvSpPr>
          <p:spPr bwMode="auto">
            <a:xfrm>
              <a:off x="3582" y="1802"/>
              <a:ext cx="658" cy="659"/>
            </a:xfrm>
            <a:custGeom>
              <a:avLst/>
              <a:gdLst>
                <a:gd name="T0" fmla="*/ 417 w 658"/>
                <a:gd name="T1" fmla="*/ 0 h 659"/>
                <a:gd name="T2" fmla="*/ 241 w 658"/>
                <a:gd name="T3" fmla="*/ 0 h 659"/>
                <a:gd name="T4" fmla="*/ 241 w 658"/>
                <a:gd name="T5" fmla="*/ 241 h 659"/>
                <a:gd name="T6" fmla="*/ 0 w 658"/>
                <a:gd name="T7" fmla="*/ 241 h 659"/>
                <a:gd name="T8" fmla="*/ 0 w 658"/>
                <a:gd name="T9" fmla="*/ 418 h 659"/>
                <a:gd name="T10" fmla="*/ 241 w 658"/>
                <a:gd name="T11" fmla="*/ 418 h 659"/>
                <a:gd name="T12" fmla="*/ 241 w 658"/>
                <a:gd name="T13" fmla="*/ 659 h 659"/>
                <a:gd name="T14" fmla="*/ 417 w 658"/>
                <a:gd name="T15" fmla="*/ 659 h 659"/>
                <a:gd name="T16" fmla="*/ 417 w 658"/>
                <a:gd name="T17" fmla="*/ 418 h 659"/>
                <a:gd name="T18" fmla="*/ 658 w 658"/>
                <a:gd name="T19" fmla="*/ 418 h 659"/>
                <a:gd name="T20" fmla="*/ 658 w 658"/>
                <a:gd name="T21" fmla="*/ 241 h 659"/>
                <a:gd name="T22" fmla="*/ 417 w 658"/>
                <a:gd name="T23" fmla="*/ 241 h 659"/>
                <a:gd name="T24" fmla="*/ 417 w 658"/>
                <a:gd name="T25"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659">
                  <a:moveTo>
                    <a:pt x="417" y="0"/>
                  </a:moveTo>
                  <a:lnTo>
                    <a:pt x="241" y="0"/>
                  </a:lnTo>
                  <a:lnTo>
                    <a:pt x="241" y="241"/>
                  </a:lnTo>
                  <a:lnTo>
                    <a:pt x="0" y="241"/>
                  </a:lnTo>
                  <a:lnTo>
                    <a:pt x="0" y="418"/>
                  </a:lnTo>
                  <a:lnTo>
                    <a:pt x="241" y="418"/>
                  </a:lnTo>
                  <a:lnTo>
                    <a:pt x="241" y="659"/>
                  </a:lnTo>
                  <a:lnTo>
                    <a:pt x="417" y="659"/>
                  </a:lnTo>
                  <a:lnTo>
                    <a:pt x="417" y="418"/>
                  </a:lnTo>
                  <a:lnTo>
                    <a:pt x="658" y="418"/>
                  </a:lnTo>
                  <a:lnTo>
                    <a:pt x="658" y="241"/>
                  </a:lnTo>
                  <a:lnTo>
                    <a:pt x="417" y="241"/>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7">
              <a:extLst>
                <a:ext uri="{FF2B5EF4-FFF2-40B4-BE49-F238E27FC236}">
                  <a16:creationId xmlns:a16="http://schemas.microsoft.com/office/drawing/2014/main" id="{10B1E4BF-B011-47AF-B12F-0ED252E942F0}"/>
                </a:ext>
              </a:extLst>
            </p:cNvPr>
            <p:cNvSpPr>
              <a:spLocks/>
            </p:cNvSpPr>
            <p:nvPr userDrawn="1"/>
          </p:nvSpPr>
          <p:spPr bwMode="auto">
            <a:xfrm>
              <a:off x="836" y="1790"/>
              <a:ext cx="820" cy="682"/>
            </a:xfrm>
            <a:custGeom>
              <a:avLst/>
              <a:gdLst>
                <a:gd name="T0" fmla="*/ 903 w 1231"/>
                <a:gd name="T1" fmla="*/ 0 h 1021"/>
                <a:gd name="T2" fmla="*/ 615 w 1231"/>
                <a:gd name="T3" fmla="*/ 188 h 1021"/>
                <a:gd name="T4" fmla="*/ 328 w 1231"/>
                <a:gd name="T5" fmla="*/ 0 h 1021"/>
                <a:gd name="T6" fmla="*/ 0 w 1231"/>
                <a:gd name="T7" fmla="*/ 323 h 1021"/>
                <a:gd name="T8" fmla="*/ 615 w 1231"/>
                <a:gd name="T9" fmla="*/ 1021 h 1021"/>
                <a:gd name="T10" fmla="*/ 1231 w 1231"/>
                <a:gd name="T11" fmla="*/ 323 h 1021"/>
                <a:gd name="T12" fmla="*/ 903 w 1231"/>
                <a:gd name="T13" fmla="*/ 0 h 1021"/>
              </a:gdLst>
              <a:ahLst/>
              <a:cxnLst>
                <a:cxn ang="0">
                  <a:pos x="T0" y="T1"/>
                </a:cxn>
                <a:cxn ang="0">
                  <a:pos x="T2" y="T3"/>
                </a:cxn>
                <a:cxn ang="0">
                  <a:pos x="T4" y="T5"/>
                </a:cxn>
                <a:cxn ang="0">
                  <a:pos x="T6" y="T7"/>
                </a:cxn>
                <a:cxn ang="0">
                  <a:pos x="T8" y="T9"/>
                </a:cxn>
                <a:cxn ang="0">
                  <a:pos x="T10" y="T11"/>
                </a:cxn>
                <a:cxn ang="0">
                  <a:pos x="T12" y="T13"/>
                </a:cxn>
              </a:cxnLst>
              <a:rect l="0" t="0" r="r" b="b"/>
              <a:pathLst>
                <a:path w="1231" h="1021">
                  <a:moveTo>
                    <a:pt x="903" y="0"/>
                  </a:moveTo>
                  <a:cubicBezTo>
                    <a:pt x="695" y="0"/>
                    <a:pt x="615" y="188"/>
                    <a:pt x="615" y="188"/>
                  </a:cubicBezTo>
                  <a:cubicBezTo>
                    <a:pt x="615" y="188"/>
                    <a:pt x="536" y="0"/>
                    <a:pt x="328" y="0"/>
                  </a:cubicBezTo>
                  <a:cubicBezTo>
                    <a:pt x="95" y="0"/>
                    <a:pt x="0" y="204"/>
                    <a:pt x="0" y="323"/>
                  </a:cubicBezTo>
                  <a:cubicBezTo>
                    <a:pt x="0" y="565"/>
                    <a:pt x="284" y="866"/>
                    <a:pt x="615" y="1021"/>
                  </a:cubicBezTo>
                  <a:cubicBezTo>
                    <a:pt x="947" y="866"/>
                    <a:pt x="1231" y="565"/>
                    <a:pt x="1231" y="323"/>
                  </a:cubicBezTo>
                  <a:cubicBezTo>
                    <a:pt x="1231" y="204"/>
                    <a:pt x="1136" y="0"/>
                    <a:pt x="90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2659226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redigere i master</a:t>
            </a:r>
          </a:p>
        </p:txBody>
      </p:sp>
      <p:sp>
        <p:nvSpPr>
          <p:cNvPr id="8" name="Pladsholder til slidenummer 7">
            <a:extLst>
              <a:ext uri="{FF2B5EF4-FFF2-40B4-BE49-F238E27FC236}">
                <a16:creationId xmlns:a16="http://schemas.microsoft.com/office/drawing/2014/main" id="{13C8E1C6-7A21-4AD7-9D89-1995FCC83029}"/>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4359660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Pladsholder til slidenummer 6">
            <a:extLst>
              <a:ext uri="{FF2B5EF4-FFF2-40B4-BE49-F238E27FC236}">
                <a16:creationId xmlns:a16="http://schemas.microsoft.com/office/drawing/2014/main" id="{0CAC9A41-10B9-4C2B-A87F-4B5B339337AD}"/>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5" name="Pladsholder til dato 4" hidden="1">
            <a:extLst>
              <a:ext uri="{FF2B5EF4-FFF2-40B4-BE49-F238E27FC236}">
                <a16:creationId xmlns:a16="http://schemas.microsoft.com/office/drawing/2014/main" id="{79DEA958-ECFE-47F6-B949-341CF372B1CA}"/>
              </a:ext>
            </a:extLst>
          </p:cNvPr>
          <p:cNvSpPr>
            <a:spLocks noGrp="1"/>
          </p:cNvSpPr>
          <p:nvPr>
            <p:ph type="dt" sz="half" idx="10"/>
          </p:nvPr>
        </p:nvSpPr>
        <p:spPr/>
        <p:txBody>
          <a:bodyPr/>
          <a:lstStyle/>
          <a:p>
            <a:endParaRPr lang="da-DK" dirty="0"/>
          </a:p>
        </p:txBody>
      </p:sp>
      <p:sp>
        <p:nvSpPr>
          <p:cNvPr id="6" name="Pladsholder til sidefod 5" hidden="1">
            <a:extLst>
              <a:ext uri="{FF2B5EF4-FFF2-40B4-BE49-F238E27FC236}">
                <a16:creationId xmlns:a16="http://schemas.microsoft.com/office/drawing/2014/main" id="{29046101-727D-4D00-84E4-A54DB3C6FFCA}"/>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4313684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15926"/>
            <a:ext cx="228036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p:txBody>
      </p:sp>
      <p:sp>
        <p:nvSpPr>
          <p:cNvPr id="21" name="Text Box 3"/>
          <p:cNvSpPr txBox="1">
            <a:spLocks noChangeArrowheads="1"/>
          </p:cNvSpPr>
          <p:nvPr userDrawn="1"/>
        </p:nvSpPr>
        <p:spPr bwMode="auto">
          <a:xfrm>
            <a:off x="4498494" y="1815926"/>
            <a:ext cx="21960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7925239" y="1815926"/>
            <a:ext cx="2358243"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r>
              <a:rPr lang="da-DK" altLang="da-DK" sz="900" b="0" noProof="1">
                <a:solidFill>
                  <a:schemeClr val="tx1"/>
                </a:solidFill>
                <a:latin typeface="Arial" panose="020B0604020202020204" pitchFamily="34" charset="0"/>
                <a:cs typeface="Arial" panose="020B0604020202020204" pitchFamily="34" charset="0"/>
              </a:rP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900575"/>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68" y="3629774"/>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483855"/>
            <a:ext cx="593368" cy="192211"/>
          </a:xfrm>
          <a:prstGeom prst="rect">
            <a:avLst/>
          </a:prstGeom>
        </p:spPr>
      </p:pic>
      <p:pic>
        <p:nvPicPr>
          <p:cNvPr id="24" name="4 Nulstil"/>
          <p:cNvPicPr>
            <a:picLocks noChangeAspect="1"/>
          </p:cNvPicPr>
          <p:nvPr userDrawn="1"/>
        </p:nvPicPr>
        <p:blipFill>
          <a:blip r:embed="rId4"/>
          <a:stretch>
            <a:fillRect/>
          </a:stretch>
        </p:blipFill>
        <p:spPr>
          <a:xfrm>
            <a:off x="6601121" y="5102569"/>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601121"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601121" y="274840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601121" y="3242399"/>
            <a:ext cx="359695" cy="335309"/>
          </a:xfrm>
          <a:prstGeom prst="rect">
            <a:avLst/>
          </a:prstGeom>
        </p:spPr>
      </p:pic>
    </p:spTree>
    <p:extLst>
      <p:ext uri="{BB962C8B-B14F-4D97-AF65-F5344CB8AC3E}">
        <p14:creationId xmlns:p14="http://schemas.microsoft.com/office/powerpoint/2010/main" val="33992102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ekst og foto - m billedtekst">
  <p:cSld name="1_Tekst og foto - m billedtekst">
    <p:spTree>
      <p:nvGrpSpPr>
        <p:cNvPr id="1" name="Shape 60"/>
        <p:cNvGrpSpPr/>
        <p:nvPr/>
      </p:nvGrpSpPr>
      <p:grpSpPr>
        <a:xfrm>
          <a:off x="0" y="0"/>
          <a:ext cx="0" cy="0"/>
          <a:chOff x="0" y="0"/>
          <a:chExt cx="0" cy="0"/>
        </a:xfrm>
      </p:grpSpPr>
      <p:sp>
        <p:nvSpPr>
          <p:cNvPr id="61" name="Google Shape;61;p51"/>
          <p:cNvSpPr txBox="1">
            <a:spLocks noGrp="1"/>
          </p:cNvSpPr>
          <p:nvPr>
            <p:ph type="body" idx="1"/>
          </p:nvPr>
        </p:nvSpPr>
        <p:spPr>
          <a:xfrm>
            <a:off x="474055" y="2624884"/>
            <a:ext cx="5093136" cy="3616476"/>
          </a:xfrm>
          <a:prstGeom prst="rect">
            <a:avLst/>
          </a:prstGeom>
          <a:noFill/>
          <a:ln>
            <a:noFill/>
          </a:ln>
        </p:spPr>
        <p:txBody>
          <a:bodyPr spcFirstLastPara="1" wrap="square" lIns="0" tIns="0" rIns="0" bIns="0" anchor="t" anchorCtr="0">
            <a:noAutofit/>
          </a:bodyPr>
          <a:lstStyle>
            <a:lvl1pPr marL="457200" lvl="0" indent="-228600" algn="l">
              <a:lnSpc>
                <a:spcPct val="140000"/>
              </a:lnSpc>
              <a:spcBef>
                <a:spcPts val="0"/>
              </a:spcBef>
              <a:spcAft>
                <a:spcPts val="0"/>
              </a:spcAft>
              <a:buSzPts val="1500"/>
              <a:buNone/>
              <a:defRPr/>
            </a:lvl1pPr>
            <a:lvl2pPr marL="914400" lvl="1" indent="-228600" algn="l">
              <a:lnSpc>
                <a:spcPct val="110000"/>
              </a:lnSpc>
              <a:spcBef>
                <a:spcPts val="0"/>
              </a:spcBef>
              <a:spcAft>
                <a:spcPts val="0"/>
              </a:spcAft>
              <a:buSzPts val="1500"/>
              <a:buNone/>
              <a:defRPr/>
            </a:lvl2pPr>
            <a:lvl3pPr marL="1371600" lvl="2" indent="-228600" algn="l">
              <a:lnSpc>
                <a:spcPct val="110000"/>
              </a:lnSpc>
              <a:spcBef>
                <a:spcPts val="0"/>
              </a:spcBef>
              <a:spcAft>
                <a:spcPts val="0"/>
              </a:spcAft>
              <a:buSzPts val="1300"/>
              <a:buNone/>
              <a:defRPr/>
            </a:lvl3pPr>
            <a:lvl4pPr marL="1828800" lvl="3" indent="-228600" algn="l">
              <a:lnSpc>
                <a:spcPct val="110000"/>
              </a:lnSpc>
              <a:spcBef>
                <a:spcPts val="0"/>
              </a:spcBef>
              <a:spcAft>
                <a:spcPts val="0"/>
              </a:spcAft>
              <a:buSzPts val="1300"/>
              <a:buNone/>
              <a:defRPr/>
            </a:lvl4pPr>
            <a:lvl5pPr marL="2286000" lvl="4" indent="-228600" algn="l">
              <a:lnSpc>
                <a:spcPct val="110000"/>
              </a:lnSpc>
              <a:spcBef>
                <a:spcPts val="0"/>
              </a:spcBef>
              <a:spcAft>
                <a:spcPts val="0"/>
              </a:spcAft>
              <a:buSzPts val="1300"/>
              <a:buNone/>
              <a:defRPr/>
            </a:lvl5pPr>
            <a:lvl6pPr marL="2743200" lvl="5" indent="-311150" algn="l">
              <a:lnSpc>
                <a:spcPct val="110000"/>
              </a:lnSpc>
              <a:spcBef>
                <a:spcPts val="0"/>
              </a:spcBef>
              <a:spcAft>
                <a:spcPts val="0"/>
              </a:spcAft>
              <a:buSzPts val="1300"/>
              <a:buChar char="−"/>
              <a:defRPr/>
            </a:lvl6pPr>
            <a:lvl7pPr marL="3200400" lvl="6" indent="-311150" algn="l">
              <a:lnSpc>
                <a:spcPct val="110000"/>
              </a:lnSpc>
              <a:spcBef>
                <a:spcPts val="0"/>
              </a:spcBef>
              <a:spcAft>
                <a:spcPts val="0"/>
              </a:spcAft>
              <a:buSzPts val="1300"/>
              <a:buChar char="−"/>
              <a:defRPr/>
            </a:lvl7pPr>
            <a:lvl8pPr marL="3657600" lvl="7" indent="-311150" algn="l">
              <a:lnSpc>
                <a:spcPct val="110000"/>
              </a:lnSpc>
              <a:spcBef>
                <a:spcPts val="0"/>
              </a:spcBef>
              <a:spcAft>
                <a:spcPts val="0"/>
              </a:spcAft>
              <a:buSzPts val="1300"/>
              <a:buChar char="−"/>
              <a:defRPr/>
            </a:lvl8pPr>
            <a:lvl9pPr marL="4114800" lvl="8" indent="-311150" algn="l">
              <a:lnSpc>
                <a:spcPct val="110000"/>
              </a:lnSpc>
              <a:spcBef>
                <a:spcPts val="0"/>
              </a:spcBef>
              <a:spcAft>
                <a:spcPts val="0"/>
              </a:spcAft>
              <a:buSzPts val="1300"/>
              <a:buChar char="−"/>
              <a:defRPr/>
            </a:lvl9pPr>
          </a:lstStyle>
          <a:p>
            <a:endParaRPr/>
          </a:p>
        </p:txBody>
      </p:sp>
      <p:sp>
        <p:nvSpPr>
          <p:cNvPr id="62" name="Google Shape;62;p51"/>
          <p:cNvSpPr>
            <a:spLocks noGrp="1"/>
          </p:cNvSpPr>
          <p:nvPr>
            <p:ph type="pic" idx="2"/>
          </p:nvPr>
        </p:nvSpPr>
        <p:spPr>
          <a:xfrm>
            <a:off x="6109739" y="2612310"/>
            <a:ext cx="5553452" cy="3656289"/>
          </a:xfrm>
          <a:prstGeom prst="rect">
            <a:avLst/>
          </a:prstGeom>
          <a:noFill/>
          <a:ln>
            <a:noFill/>
          </a:ln>
        </p:spPr>
      </p:sp>
      <p:sp>
        <p:nvSpPr>
          <p:cNvPr id="63" name="Google Shape;63;p51"/>
          <p:cNvSpPr txBox="1">
            <a:spLocks noGrp="1"/>
          </p:cNvSpPr>
          <p:nvPr>
            <p:ph type="title"/>
          </p:nvPr>
        </p:nvSpPr>
        <p:spPr>
          <a:xfrm>
            <a:off x="440903" y="1444480"/>
            <a:ext cx="10754452" cy="813976"/>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SzPts val="3000"/>
              <a:buNone/>
              <a:defRPr sz="28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1"/>
          <p:cNvSpPr txBox="1">
            <a:spLocks noGrp="1"/>
          </p:cNvSpPr>
          <p:nvPr>
            <p:ph type="dt" idx="10"/>
          </p:nvPr>
        </p:nvSpPr>
        <p:spPr>
          <a:xfrm>
            <a:off x="6100069" y="370250"/>
            <a:ext cx="5724707" cy="345846"/>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5" name="Google Shape;65;p51"/>
          <p:cNvSpPr txBox="1"/>
          <p:nvPr/>
        </p:nvSpPr>
        <p:spPr>
          <a:xfrm>
            <a:off x="6126997" y="6380431"/>
            <a:ext cx="5724707" cy="41847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900" b="0" i="0" u="none" strike="noStrike" cap="none">
              <a:solidFill>
                <a:schemeClr val="dk1"/>
              </a:solidFill>
              <a:latin typeface="Arial"/>
              <a:ea typeface="Arial"/>
              <a:cs typeface="Arial"/>
              <a:sym typeface="Arial"/>
            </a:endParaRPr>
          </a:p>
        </p:txBody>
      </p:sp>
      <p:sp>
        <p:nvSpPr>
          <p:cNvPr id="66" name="Google Shape;66;p51"/>
          <p:cNvSpPr txBox="1">
            <a:spLocks noGrp="1"/>
          </p:cNvSpPr>
          <p:nvPr>
            <p:ph type="body" idx="3"/>
          </p:nvPr>
        </p:nvSpPr>
        <p:spPr>
          <a:xfrm>
            <a:off x="6126998" y="6283146"/>
            <a:ext cx="5521503" cy="489812"/>
          </a:xfrm>
          <a:prstGeom prst="rect">
            <a:avLst/>
          </a:prstGeom>
          <a:noFill/>
          <a:ln>
            <a:noFill/>
          </a:ln>
        </p:spPr>
        <p:txBody>
          <a:bodyPr spcFirstLastPara="1" wrap="square" lIns="0" tIns="0" rIns="0" bIns="0" anchor="t" anchorCtr="0">
            <a:noAutofit/>
          </a:bodyPr>
          <a:lstStyle>
            <a:lvl1pPr marL="457200" lvl="0" indent="-228600" algn="r">
              <a:lnSpc>
                <a:spcPct val="233333"/>
              </a:lnSpc>
              <a:spcBef>
                <a:spcPts val="0"/>
              </a:spcBef>
              <a:spcAft>
                <a:spcPts val="0"/>
              </a:spcAft>
              <a:buSzPts val="1500"/>
              <a:buNone/>
              <a:defRPr sz="900">
                <a:latin typeface="Arial"/>
                <a:ea typeface="Arial"/>
                <a:cs typeface="Arial"/>
                <a:sym typeface="Arial"/>
              </a:defRPr>
            </a:lvl1pPr>
            <a:lvl2pPr marL="914400" lvl="1" indent="-228600" algn="l">
              <a:lnSpc>
                <a:spcPct val="110000"/>
              </a:lnSpc>
              <a:spcBef>
                <a:spcPts val="0"/>
              </a:spcBef>
              <a:spcAft>
                <a:spcPts val="0"/>
              </a:spcAft>
              <a:buSzPts val="1500"/>
              <a:buNone/>
              <a:defRPr/>
            </a:lvl2pPr>
            <a:lvl3pPr marL="1371600" lvl="2" indent="-228600" algn="l">
              <a:lnSpc>
                <a:spcPct val="110000"/>
              </a:lnSpc>
              <a:spcBef>
                <a:spcPts val="0"/>
              </a:spcBef>
              <a:spcAft>
                <a:spcPts val="0"/>
              </a:spcAft>
              <a:buSzPts val="1300"/>
              <a:buNone/>
              <a:defRPr/>
            </a:lvl3pPr>
            <a:lvl4pPr marL="1828800" lvl="3" indent="-228600" algn="l">
              <a:lnSpc>
                <a:spcPct val="110000"/>
              </a:lnSpc>
              <a:spcBef>
                <a:spcPts val="0"/>
              </a:spcBef>
              <a:spcAft>
                <a:spcPts val="0"/>
              </a:spcAft>
              <a:buSzPts val="1300"/>
              <a:buNone/>
              <a:defRPr/>
            </a:lvl4pPr>
            <a:lvl5pPr marL="2286000" lvl="4" indent="-228600" algn="l">
              <a:lnSpc>
                <a:spcPct val="110000"/>
              </a:lnSpc>
              <a:spcBef>
                <a:spcPts val="0"/>
              </a:spcBef>
              <a:spcAft>
                <a:spcPts val="0"/>
              </a:spcAft>
              <a:buSzPts val="1300"/>
              <a:buNone/>
              <a:defRPr/>
            </a:lvl5pPr>
            <a:lvl6pPr marL="2743200" lvl="5" indent="-311150" algn="l">
              <a:lnSpc>
                <a:spcPct val="110000"/>
              </a:lnSpc>
              <a:spcBef>
                <a:spcPts val="0"/>
              </a:spcBef>
              <a:spcAft>
                <a:spcPts val="0"/>
              </a:spcAft>
              <a:buSzPts val="1300"/>
              <a:buChar char="−"/>
              <a:defRPr/>
            </a:lvl6pPr>
            <a:lvl7pPr marL="3200400" lvl="6" indent="-311150" algn="l">
              <a:lnSpc>
                <a:spcPct val="110000"/>
              </a:lnSpc>
              <a:spcBef>
                <a:spcPts val="0"/>
              </a:spcBef>
              <a:spcAft>
                <a:spcPts val="0"/>
              </a:spcAft>
              <a:buSzPts val="1300"/>
              <a:buChar char="−"/>
              <a:defRPr/>
            </a:lvl7pPr>
            <a:lvl8pPr marL="3657600" lvl="7" indent="-311150" algn="l">
              <a:lnSpc>
                <a:spcPct val="110000"/>
              </a:lnSpc>
              <a:spcBef>
                <a:spcPts val="0"/>
              </a:spcBef>
              <a:spcAft>
                <a:spcPts val="0"/>
              </a:spcAft>
              <a:buSzPts val="1300"/>
              <a:buChar char="−"/>
              <a:defRPr/>
            </a:lvl8pPr>
            <a:lvl9pPr marL="4114800" lvl="8" indent="-311150" algn="l">
              <a:lnSpc>
                <a:spcPct val="110000"/>
              </a:lnSpc>
              <a:spcBef>
                <a:spcPts val="0"/>
              </a:spcBef>
              <a:spcAft>
                <a:spcPts val="0"/>
              </a:spcAft>
              <a:buSzPts val="1300"/>
              <a:buChar char="−"/>
              <a:defRPr/>
            </a:lvl9pPr>
          </a:lstStyle>
          <a:p>
            <a:endParaRPr/>
          </a:p>
        </p:txBody>
      </p:sp>
    </p:spTree>
    <p:extLst>
      <p:ext uri="{BB962C8B-B14F-4D97-AF65-F5344CB8AC3E}">
        <p14:creationId xmlns:p14="http://schemas.microsoft.com/office/powerpoint/2010/main" val="407435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øjrebillede + tekst, rød">
    <p:bg>
      <p:bgPr>
        <a:solidFill>
          <a:srgbClr val="BF1D30"/>
        </a:solidFill>
        <a:effectLst/>
      </p:bgPr>
    </p:bg>
    <p:spTree>
      <p:nvGrpSpPr>
        <p:cNvPr id="1" name=""/>
        <p:cNvGrpSpPr/>
        <p:nvPr/>
      </p:nvGrpSpPr>
      <p:grpSpPr>
        <a:xfrm>
          <a:off x="0" y="0"/>
          <a:ext cx="0" cy="0"/>
          <a:chOff x="0" y="0"/>
          <a:chExt cx="0" cy="0"/>
        </a:xfrm>
      </p:grpSpPr>
      <p:sp>
        <p:nvSpPr>
          <p:cNvPr id="3" name="Shape 39"/>
          <p:cNvSpPr>
            <a:spLocks noGrp="1"/>
          </p:cNvSpPr>
          <p:nvPr>
            <p:ph type="pic" sz="quarter" idx="13" hasCustomPrompt="1"/>
          </p:nvPr>
        </p:nvSpPr>
        <p:spPr>
          <a:xfrm>
            <a:off x="5586198" y="0"/>
            <a:ext cx="6605802" cy="6858000"/>
          </a:xfrm>
          <a:prstGeom prst="rect">
            <a:avLst/>
          </a:prstGeom>
          <a:solidFill>
            <a:schemeClr val="bg1">
              <a:lumMod val="95000"/>
            </a:schemeClr>
          </a:solidFill>
        </p:spPr>
        <p:txBody>
          <a:bodyPr lIns="91439" tIns="45719" rIns="91439" bIns="45719" anchor="t">
            <a:noAutofit/>
          </a:bodyPr>
          <a:lstStyle>
            <a:lvl1pPr marL="0" indent="0">
              <a:buFontTx/>
              <a:buNone/>
              <a:defRPr b="0" i="0" baseline="0">
                <a:latin typeface="Inter" panose="020B0502030000000004" pitchFamily="34" charset="0"/>
                <a:ea typeface="Inter" panose="020B0502030000000004" pitchFamily="34" charset="0"/>
              </a:defRPr>
            </a:lvl1pPr>
          </a:lstStyle>
          <a:p>
            <a:r>
              <a:rPr lang="da-DK" noProof="0" dirty="0"/>
              <a:t>Billede</a:t>
            </a:r>
          </a:p>
        </p:txBody>
      </p:sp>
      <p:sp>
        <p:nvSpPr>
          <p:cNvPr id="4" name="Pladsholder til tekst 2">
            <a:extLst>
              <a:ext uri="{FF2B5EF4-FFF2-40B4-BE49-F238E27FC236}">
                <a16:creationId xmlns:a16="http://schemas.microsoft.com/office/drawing/2014/main" id="{82BECF1A-E566-764A-8530-25CC511C9FD8}"/>
              </a:ext>
            </a:extLst>
          </p:cNvPr>
          <p:cNvSpPr>
            <a:spLocks noGrp="1"/>
          </p:cNvSpPr>
          <p:nvPr>
            <p:ph type="body" sz="quarter" idx="14" hasCustomPrompt="1"/>
          </p:nvPr>
        </p:nvSpPr>
        <p:spPr>
          <a:xfrm>
            <a:off x="550069" y="2731168"/>
            <a:ext cx="4524851" cy="3428332"/>
          </a:xfrm>
        </p:spPr>
        <p:txBody>
          <a:bodyPr anchor="t">
            <a:noAutofit/>
          </a:bodyPr>
          <a:lstStyle>
            <a:lvl1pPr marL="0" indent="0">
              <a:lnSpc>
                <a:spcPct val="100000"/>
              </a:lnSpc>
              <a:buFontTx/>
              <a:buNone/>
              <a:defRPr sz="1800">
                <a:solidFill>
                  <a:schemeClr val="bg1"/>
                </a:solidFill>
              </a:defRPr>
            </a:lvl1pPr>
            <a:lvl2pPr marL="317500" indent="0">
              <a:lnSpc>
                <a:spcPct val="100000"/>
              </a:lnSpc>
              <a:buFontTx/>
              <a:buNone/>
              <a:defRPr sz="1800">
                <a:solidFill>
                  <a:srgbClr val="FFFFFF"/>
                </a:solidFill>
              </a:defRPr>
            </a:lvl2pPr>
            <a:lvl3pPr marL="635000" indent="0">
              <a:lnSpc>
                <a:spcPct val="100000"/>
              </a:lnSpc>
              <a:buFontTx/>
              <a:buNone/>
              <a:defRPr sz="1800">
                <a:solidFill>
                  <a:srgbClr val="FFFFFF"/>
                </a:solidFill>
              </a:defRPr>
            </a:lvl3pPr>
            <a:lvl4pPr marL="952500" indent="0">
              <a:lnSpc>
                <a:spcPct val="100000"/>
              </a:lnSpc>
              <a:buFontTx/>
              <a:buNone/>
              <a:defRPr sz="1800">
                <a:solidFill>
                  <a:srgbClr val="FFFFFF"/>
                </a:solidFill>
              </a:defRPr>
            </a:lvl4pPr>
            <a:lvl5pPr marL="1270000" indent="0">
              <a:lnSpc>
                <a:spcPct val="100000"/>
              </a:lnSpc>
              <a:buFontTx/>
              <a:buNone/>
              <a:defRPr sz="1800">
                <a:solidFill>
                  <a:srgbClr val="FFFFFF"/>
                </a:solidFill>
              </a:defRPr>
            </a:lvl5pPr>
          </a:lstStyle>
          <a:p>
            <a:pPr lvl="0"/>
            <a:r>
              <a:rPr lang="da-DK" noProof="0" dirty="0"/>
              <a:t>Tekst</a:t>
            </a:r>
          </a:p>
        </p:txBody>
      </p:sp>
      <p:sp>
        <p:nvSpPr>
          <p:cNvPr id="2" name="Titel 1"/>
          <p:cNvSpPr>
            <a:spLocks noGrp="1"/>
          </p:cNvSpPr>
          <p:nvPr>
            <p:ph type="title" hasCustomPrompt="1"/>
          </p:nvPr>
        </p:nvSpPr>
        <p:spPr>
          <a:xfrm>
            <a:off x="550069" y="431800"/>
            <a:ext cx="4524851" cy="2123742"/>
          </a:xfrm>
        </p:spPr>
        <p:txBody>
          <a:bodyPr/>
          <a:lstStyle>
            <a:lvl1pPr>
              <a:defRPr>
                <a:solidFill>
                  <a:schemeClr val="bg1"/>
                </a:solidFill>
              </a:defRPr>
            </a:lvl1pPr>
          </a:lstStyle>
          <a:p>
            <a:r>
              <a:rPr lang="da-DK" dirty="0"/>
              <a:t>Overskrift</a:t>
            </a:r>
          </a:p>
        </p:txBody>
      </p:sp>
      <p:sp>
        <p:nvSpPr>
          <p:cNvPr id="15" name="Text Box 48"/>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bg1"/>
                </a:solidFill>
                <a:latin typeface="+mn-lt"/>
                <a:cs typeface="Arial" panose="020B0604020202020204" pitchFamily="34" charset="0"/>
              </a:rPr>
              <a:t>Indsæt billede</a:t>
            </a:r>
            <a:br>
              <a:rPr lang="da-DK" sz="900" b="1" noProof="1">
                <a:solidFill>
                  <a:schemeClr val="bg1"/>
                </a:solidFill>
                <a:latin typeface="+mn-lt"/>
                <a:cs typeface="Arial" panose="020B0604020202020204" pitchFamily="34" charset="0"/>
              </a:rPr>
            </a:br>
            <a:r>
              <a:rPr lang="da-DK" sz="900" noProof="1">
                <a:solidFill>
                  <a:schemeClr val="bg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Beskær billede</a:t>
            </a:r>
            <a:br>
              <a:rPr lang="da-DK" sz="900" b="1" noProof="1">
                <a:solidFill>
                  <a:schemeClr val="bg1"/>
                </a:solidFill>
                <a:latin typeface="+mn-lt"/>
                <a:cs typeface="Arial" panose="020B0604020202020204" pitchFamily="34" charset="0"/>
              </a:rPr>
            </a:br>
            <a:r>
              <a:rPr lang="da-DK" sz="900" b="1" noProof="1">
                <a:solidFill>
                  <a:schemeClr val="bg1"/>
                </a:solidFill>
                <a:latin typeface="+mn-lt"/>
                <a:cs typeface="Arial" panose="020B0604020202020204" pitchFamily="34" charset="0"/>
              </a:rPr>
              <a:t>1</a:t>
            </a:r>
            <a:r>
              <a:rPr lang="da-DK" sz="900" noProof="1">
                <a:solidFill>
                  <a:schemeClr val="bg1"/>
                </a:solidFill>
                <a:latin typeface="+mn-lt"/>
                <a:cs typeface="Arial" panose="020B0604020202020204" pitchFamily="34" charset="0"/>
              </a:rPr>
              <a:t>. Klik Formatér </a:t>
            </a:r>
            <a:r>
              <a:rPr lang="da-DK" sz="900" noProof="1">
                <a:solidFill>
                  <a:schemeClr val="bg1"/>
                </a:solidFill>
                <a:latin typeface="+mn-lt"/>
                <a:cs typeface="Arial" panose="020B0604020202020204" pitchFamily="34" charset="0"/>
                <a:sym typeface="Wingdings" panose="05000000000000000000" pitchFamily="2" charset="2"/>
              </a:rPr>
              <a:t> </a:t>
            </a:r>
            <a:r>
              <a:rPr lang="da-DK" sz="900" b="1" noProof="1">
                <a:solidFill>
                  <a:schemeClr val="bg1"/>
                </a:solidFill>
                <a:latin typeface="+mn-lt"/>
                <a:cs typeface="Arial" panose="020B0604020202020204" pitchFamily="34" charset="0"/>
              </a:rPr>
              <a:t>Beskær</a:t>
            </a:r>
            <a:r>
              <a:rPr lang="da-DK" sz="900" noProof="1">
                <a:solidFill>
                  <a:schemeClr val="bg1"/>
                </a:solidFill>
                <a:latin typeface="+mn-lt"/>
                <a:cs typeface="Arial" panose="020B0604020202020204" pitchFamily="34" charset="0"/>
              </a:rPr>
              <a:t> for at ændre billedets udsnit</a:t>
            </a:r>
            <a:r>
              <a:rPr lang="da-DK" sz="900" baseline="0" noProof="1">
                <a:solidFill>
                  <a:schemeClr val="bg1"/>
                </a:solidFill>
                <a:latin typeface="+mn-lt"/>
                <a:cs typeface="Arial" panose="020B0604020202020204" pitchFamily="34" charset="0"/>
              </a:rPr>
              <a:t> eller </a:t>
            </a:r>
            <a:r>
              <a:rPr lang="da-DK" sz="900" noProof="1">
                <a:solidFill>
                  <a:schemeClr val="bg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Hold </a:t>
            </a:r>
            <a:r>
              <a:rPr lang="da-DK" sz="900" b="1" noProof="1">
                <a:solidFill>
                  <a:schemeClr val="bg1"/>
                </a:solidFill>
                <a:latin typeface="+mn-lt"/>
                <a:cs typeface="Arial" panose="020B0604020202020204" pitchFamily="34" charset="0"/>
              </a:rPr>
              <a:t>SHIFT</a:t>
            </a:r>
            <a:r>
              <a:rPr lang="da-DK" sz="900" noProof="1">
                <a:solidFill>
                  <a:schemeClr val="bg1"/>
                </a:solidFill>
                <a:latin typeface="+mn-lt"/>
                <a:cs typeface="Arial" panose="020B0604020202020204" pitchFamily="34" charset="0"/>
              </a:rPr>
              <a:t>-knappen nede, mens du trækker i billedets hjørner. Så bevarer</a:t>
            </a:r>
            <a:r>
              <a:rPr lang="da-DK" sz="900" baseline="0" noProof="1">
                <a:solidFill>
                  <a:schemeClr val="bg1"/>
                </a:solidFill>
                <a:latin typeface="+mn-lt"/>
                <a:cs typeface="Arial" panose="020B0604020202020204" pitchFamily="34" charset="0"/>
              </a:rPr>
              <a:t> du proportionerne i billedet.</a:t>
            </a: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Tip: </a:t>
            </a:r>
            <a:r>
              <a:rPr lang="da-DK" sz="900" noProof="1">
                <a:solidFill>
                  <a:schemeClr val="bg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bg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6" name="Billede 25"/>
          <p:cNvPicPr>
            <a:picLocks noChangeAspect="1"/>
          </p:cNvPicPr>
          <p:nvPr/>
        </p:nvPicPr>
        <p:blipFill>
          <a:blip r:embed="rId2"/>
          <a:stretch>
            <a:fillRect/>
          </a:stretch>
        </p:blipFill>
        <p:spPr>
          <a:xfrm>
            <a:off x="-472805" y="246646"/>
            <a:ext cx="360000" cy="385115"/>
          </a:xfrm>
          <a:prstGeom prst="rect">
            <a:avLst/>
          </a:prstGeom>
        </p:spPr>
      </p:pic>
      <p:pic>
        <p:nvPicPr>
          <p:cNvPr id="17" name="Billede 36"/>
          <p:cNvPicPr>
            <a:picLocks noChangeAspect="1"/>
          </p:cNvPicPr>
          <p:nvPr/>
        </p:nvPicPr>
        <p:blipFill>
          <a:blip r:embed="rId3"/>
          <a:stretch>
            <a:fillRect/>
          </a:stretch>
        </p:blipFill>
        <p:spPr>
          <a:xfrm>
            <a:off x="-472805" y="1125489"/>
            <a:ext cx="360000" cy="343255"/>
          </a:xfrm>
          <a:prstGeom prst="rect">
            <a:avLst/>
          </a:prstGeom>
        </p:spPr>
      </p:pic>
      <p:pic>
        <p:nvPicPr>
          <p:cNvPr id="18" name="Billede 37"/>
          <p:cNvPicPr>
            <a:picLocks noChangeAspect="1"/>
          </p:cNvPicPr>
          <p:nvPr/>
        </p:nvPicPr>
        <p:blipFill>
          <a:blip r:embed="rId4"/>
          <a:stretch>
            <a:fillRect/>
          </a:stretch>
        </p:blipFill>
        <p:spPr>
          <a:xfrm>
            <a:off x="-472805" y="1893415"/>
            <a:ext cx="360000" cy="369231"/>
          </a:xfrm>
          <a:prstGeom prst="rect">
            <a:avLst/>
          </a:prstGeom>
        </p:spPr>
      </p:pic>
      <p:sp>
        <p:nvSpPr>
          <p:cNvPr id="5" name="Text Box 48">
            <a:extLst>
              <a:ext uri="{FF2B5EF4-FFF2-40B4-BE49-F238E27FC236}">
                <a16:creationId xmlns:a16="http://schemas.microsoft.com/office/drawing/2014/main" id="{1132204F-1F75-4691-4619-59F1FAC72631}"/>
              </a:ext>
            </a:extLst>
          </p:cNvPr>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tx1"/>
                </a:solidFill>
                <a:latin typeface="+mn-lt"/>
                <a:cs typeface="Arial" panose="020B0604020202020204" pitchFamily="34" charset="0"/>
              </a:rPr>
              <a:t>Indsæt 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6" name="Billede 25">
            <a:extLst>
              <a:ext uri="{FF2B5EF4-FFF2-40B4-BE49-F238E27FC236}">
                <a16:creationId xmlns:a16="http://schemas.microsoft.com/office/drawing/2014/main" id="{C8CF85E4-D2E5-9B16-A084-221552AB3A7A}"/>
              </a:ext>
            </a:extLst>
          </p:cNvPr>
          <p:cNvPicPr>
            <a:picLocks noChangeAspect="1"/>
          </p:cNvPicPr>
          <p:nvPr/>
        </p:nvPicPr>
        <p:blipFill>
          <a:blip r:embed="rId2"/>
          <a:stretch>
            <a:fillRect/>
          </a:stretch>
        </p:blipFill>
        <p:spPr>
          <a:xfrm>
            <a:off x="-472805" y="246646"/>
            <a:ext cx="360000" cy="385115"/>
          </a:xfrm>
          <a:prstGeom prst="rect">
            <a:avLst/>
          </a:prstGeom>
        </p:spPr>
      </p:pic>
      <p:pic>
        <p:nvPicPr>
          <p:cNvPr id="7" name="Billede 36">
            <a:extLst>
              <a:ext uri="{FF2B5EF4-FFF2-40B4-BE49-F238E27FC236}">
                <a16:creationId xmlns:a16="http://schemas.microsoft.com/office/drawing/2014/main" id="{3EA335CB-072C-71F1-7300-80AE43EC0385}"/>
              </a:ext>
            </a:extLst>
          </p:cNvPr>
          <p:cNvPicPr>
            <a:picLocks noChangeAspect="1"/>
          </p:cNvPicPr>
          <p:nvPr/>
        </p:nvPicPr>
        <p:blipFill>
          <a:blip r:embed="rId3"/>
          <a:stretch>
            <a:fillRect/>
          </a:stretch>
        </p:blipFill>
        <p:spPr>
          <a:xfrm>
            <a:off x="-472805" y="1125489"/>
            <a:ext cx="360000" cy="343255"/>
          </a:xfrm>
          <a:prstGeom prst="rect">
            <a:avLst/>
          </a:prstGeom>
        </p:spPr>
      </p:pic>
      <p:pic>
        <p:nvPicPr>
          <p:cNvPr id="8" name="Billede 37">
            <a:extLst>
              <a:ext uri="{FF2B5EF4-FFF2-40B4-BE49-F238E27FC236}">
                <a16:creationId xmlns:a16="http://schemas.microsoft.com/office/drawing/2014/main" id="{E6ECE366-C5EC-4150-84C0-09D19963D352}"/>
              </a:ext>
            </a:extLst>
          </p:cNvPr>
          <p:cNvPicPr>
            <a:picLocks noChangeAspect="1"/>
          </p:cNvPicPr>
          <p:nvPr/>
        </p:nvPicPr>
        <p:blipFill>
          <a:blip r:embed="rId4"/>
          <a:stretch>
            <a:fillRect/>
          </a:stretch>
        </p:blipFill>
        <p:spPr>
          <a:xfrm>
            <a:off x="-472805" y="1893415"/>
            <a:ext cx="360000" cy="369231"/>
          </a:xfrm>
          <a:prstGeom prst="rect">
            <a:avLst/>
          </a:prstGeom>
        </p:spPr>
      </p:pic>
      <p:sp>
        <p:nvSpPr>
          <p:cNvPr id="9" name="Text Box 48">
            <a:extLst>
              <a:ext uri="{FF2B5EF4-FFF2-40B4-BE49-F238E27FC236}">
                <a16:creationId xmlns:a16="http://schemas.microsoft.com/office/drawing/2014/main" id="{2E1F27ED-BA06-247E-CD32-FC1D3CCA3EE0}"/>
              </a:ext>
            </a:extLst>
          </p:cNvPr>
          <p:cNvSpPr txBox="1">
            <a:spLocks noChangeArrowheads="1"/>
          </p:cNvSpPr>
          <p:nvPr userDrawn="1"/>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tx1"/>
                </a:solidFill>
                <a:latin typeface="+mn-lt"/>
                <a:cs typeface="Arial" panose="020B0604020202020204" pitchFamily="34" charset="0"/>
              </a:rPr>
              <a:t>Indsæt 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0" name="Billede 25">
            <a:extLst>
              <a:ext uri="{FF2B5EF4-FFF2-40B4-BE49-F238E27FC236}">
                <a16:creationId xmlns:a16="http://schemas.microsoft.com/office/drawing/2014/main" id="{FE2A60CF-4AF0-4BD0-D12A-E953A96A59C8}"/>
              </a:ext>
            </a:extLst>
          </p:cNvPr>
          <p:cNvPicPr>
            <a:picLocks noChangeAspect="1"/>
          </p:cNvPicPr>
          <p:nvPr userDrawn="1"/>
        </p:nvPicPr>
        <p:blipFill>
          <a:blip r:embed="rId2"/>
          <a:stretch>
            <a:fillRect/>
          </a:stretch>
        </p:blipFill>
        <p:spPr>
          <a:xfrm>
            <a:off x="-472805" y="246646"/>
            <a:ext cx="360000" cy="385115"/>
          </a:xfrm>
          <a:prstGeom prst="rect">
            <a:avLst/>
          </a:prstGeom>
        </p:spPr>
      </p:pic>
      <p:pic>
        <p:nvPicPr>
          <p:cNvPr id="11" name="Billede 36">
            <a:extLst>
              <a:ext uri="{FF2B5EF4-FFF2-40B4-BE49-F238E27FC236}">
                <a16:creationId xmlns:a16="http://schemas.microsoft.com/office/drawing/2014/main" id="{478B2C41-797D-0EAE-C276-3E7CE60B9211}"/>
              </a:ext>
            </a:extLst>
          </p:cNvPr>
          <p:cNvPicPr>
            <a:picLocks noChangeAspect="1"/>
          </p:cNvPicPr>
          <p:nvPr userDrawn="1"/>
        </p:nvPicPr>
        <p:blipFill>
          <a:blip r:embed="rId3"/>
          <a:stretch>
            <a:fillRect/>
          </a:stretch>
        </p:blipFill>
        <p:spPr>
          <a:xfrm>
            <a:off x="-472805" y="1125489"/>
            <a:ext cx="360000" cy="343255"/>
          </a:xfrm>
          <a:prstGeom prst="rect">
            <a:avLst/>
          </a:prstGeom>
        </p:spPr>
      </p:pic>
      <p:pic>
        <p:nvPicPr>
          <p:cNvPr id="12" name="Billede 37">
            <a:extLst>
              <a:ext uri="{FF2B5EF4-FFF2-40B4-BE49-F238E27FC236}">
                <a16:creationId xmlns:a16="http://schemas.microsoft.com/office/drawing/2014/main" id="{3490CB63-1617-02E5-914C-FEDE6DEFEBC1}"/>
              </a:ext>
            </a:extLst>
          </p:cNvPr>
          <p:cNvPicPr>
            <a:picLocks noChangeAspect="1"/>
          </p:cNvPicPr>
          <p:nvPr userDrawn="1"/>
        </p:nvPicPr>
        <p:blipFill>
          <a:blip r:embed="rId4"/>
          <a:stretch>
            <a:fillRect/>
          </a:stretch>
        </p:blipFill>
        <p:spPr>
          <a:xfrm>
            <a:off x="-472805" y="1893415"/>
            <a:ext cx="360000" cy="369231"/>
          </a:xfrm>
          <a:prstGeom prst="rect">
            <a:avLst/>
          </a:prstGeom>
        </p:spPr>
      </p:pic>
    </p:spTree>
    <p:extLst>
      <p:ext uri="{BB962C8B-B14F-4D97-AF65-F5344CB8AC3E}">
        <p14:creationId xmlns:p14="http://schemas.microsoft.com/office/powerpoint/2010/main" val="3639149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øjrebillede + tekst, blå">
    <p:bg>
      <p:bgPr>
        <a:solidFill>
          <a:srgbClr val="004F9B"/>
        </a:solidFill>
        <a:effectLst/>
      </p:bgPr>
    </p:bg>
    <p:spTree>
      <p:nvGrpSpPr>
        <p:cNvPr id="1" name=""/>
        <p:cNvGrpSpPr/>
        <p:nvPr/>
      </p:nvGrpSpPr>
      <p:grpSpPr>
        <a:xfrm>
          <a:off x="0" y="0"/>
          <a:ext cx="0" cy="0"/>
          <a:chOff x="0" y="0"/>
          <a:chExt cx="0" cy="0"/>
        </a:xfrm>
      </p:grpSpPr>
      <p:sp>
        <p:nvSpPr>
          <p:cNvPr id="3" name="Shape 39"/>
          <p:cNvSpPr>
            <a:spLocks noGrp="1"/>
          </p:cNvSpPr>
          <p:nvPr>
            <p:ph type="pic" sz="quarter" idx="13" hasCustomPrompt="1"/>
          </p:nvPr>
        </p:nvSpPr>
        <p:spPr>
          <a:xfrm>
            <a:off x="5586198" y="0"/>
            <a:ext cx="6605802" cy="6858000"/>
          </a:xfrm>
          <a:prstGeom prst="rect">
            <a:avLst/>
          </a:prstGeom>
          <a:solidFill>
            <a:schemeClr val="bg1">
              <a:lumMod val="95000"/>
            </a:schemeClr>
          </a:solidFill>
        </p:spPr>
        <p:txBody>
          <a:bodyPr lIns="91439" tIns="45719" rIns="91439" bIns="45719" anchor="t">
            <a:noAutofit/>
          </a:bodyPr>
          <a:lstStyle>
            <a:lvl1pPr marL="0" indent="0">
              <a:buFontTx/>
              <a:buNone/>
              <a:defRPr b="0" i="0" baseline="0">
                <a:latin typeface="Inter" panose="020B0502030000000004" pitchFamily="34" charset="0"/>
                <a:ea typeface="Inter" panose="020B0502030000000004" pitchFamily="34" charset="0"/>
              </a:defRPr>
            </a:lvl1pPr>
          </a:lstStyle>
          <a:p>
            <a:r>
              <a:rPr lang="da-DK" noProof="0" dirty="0"/>
              <a:t>Billede</a:t>
            </a:r>
          </a:p>
        </p:txBody>
      </p:sp>
      <p:sp>
        <p:nvSpPr>
          <p:cNvPr id="4" name="Pladsholder til tekst 2">
            <a:extLst>
              <a:ext uri="{FF2B5EF4-FFF2-40B4-BE49-F238E27FC236}">
                <a16:creationId xmlns:a16="http://schemas.microsoft.com/office/drawing/2014/main" id="{82BECF1A-E566-764A-8530-25CC511C9FD8}"/>
              </a:ext>
            </a:extLst>
          </p:cNvPr>
          <p:cNvSpPr>
            <a:spLocks noGrp="1"/>
          </p:cNvSpPr>
          <p:nvPr>
            <p:ph type="body" sz="quarter" idx="14" hasCustomPrompt="1"/>
          </p:nvPr>
        </p:nvSpPr>
        <p:spPr>
          <a:xfrm>
            <a:off x="550069" y="2731168"/>
            <a:ext cx="4448651" cy="3277747"/>
          </a:xfrm>
        </p:spPr>
        <p:txBody>
          <a:bodyPr anchor="t">
            <a:noAutofit/>
          </a:bodyPr>
          <a:lstStyle>
            <a:lvl1pPr marL="0" indent="0">
              <a:lnSpc>
                <a:spcPct val="100000"/>
              </a:lnSpc>
              <a:buFontTx/>
              <a:buNone/>
              <a:defRPr sz="1800">
                <a:solidFill>
                  <a:schemeClr val="bg1"/>
                </a:solidFill>
              </a:defRPr>
            </a:lvl1pPr>
            <a:lvl2pPr marL="317500" indent="0">
              <a:lnSpc>
                <a:spcPct val="100000"/>
              </a:lnSpc>
              <a:buFontTx/>
              <a:buNone/>
              <a:defRPr sz="1800">
                <a:solidFill>
                  <a:srgbClr val="FFFFFF"/>
                </a:solidFill>
              </a:defRPr>
            </a:lvl2pPr>
            <a:lvl3pPr marL="635000" indent="0">
              <a:lnSpc>
                <a:spcPct val="100000"/>
              </a:lnSpc>
              <a:buFontTx/>
              <a:buNone/>
              <a:defRPr sz="1800">
                <a:solidFill>
                  <a:srgbClr val="FFFFFF"/>
                </a:solidFill>
              </a:defRPr>
            </a:lvl3pPr>
            <a:lvl4pPr marL="952500" indent="0">
              <a:lnSpc>
                <a:spcPct val="100000"/>
              </a:lnSpc>
              <a:buFontTx/>
              <a:buNone/>
              <a:defRPr sz="1800">
                <a:solidFill>
                  <a:srgbClr val="FFFFFF"/>
                </a:solidFill>
              </a:defRPr>
            </a:lvl4pPr>
            <a:lvl5pPr marL="1270000" indent="0">
              <a:lnSpc>
                <a:spcPct val="100000"/>
              </a:lnSpc>
              <a:buFontTx/>
              <a:buNone/>
              <a:defRPr sz="1800">
                <a:solidFill>
                  <a:srgbClr val="FFFFFF"/>
                </a:solidFill>
              </a:defRPr>
            </a:lvl5pPr>
          </a:lstStyle>
          <a:p>
            <a:pPr lvl="0"/>
            <a:r>
              <a:rPr lang="da-DK" noProof="0" dirty="0"/>
              <a:t>Tekst</a:t>
            </a:r>
          </a:p>
        </p:txBody>
      </p:sp>
      <p:sp>
        <p:nvSpPr>
          <p:cNvPr id="2" name="Titel 1"/>
          <p:cNvSpPr>
            <a:spLocks noGrp="1"/>
          </p:cNvSpPr>
          <p:nvPr>
            <p:ph type="title" hasCustomPrompt="1"/>
          </p:nvPr>
        </p:nvSpPr>
        <p:spPr>
          <a:xfrm>
            <a:off x="550069" y="411731"/>
            <a:ext cx="4448651" cy="2167397"/>
          </a:xfrm>
        </p:spPr>
        <p:txBody>
          <a:bodyPr/>
          <a:lstStyle>
            <a:lvl1pPr>
              <a:defRPr>
                <a:solidFill>
                  <a:schemeClr val="bg1"/>
                </a:solidFill>
              </a:defRPr>
            </a:lvl1pPr>
          </a:lstStyle>
          <a:p>
            <a:r>
              <a:rPr lang="da-DK" dirty="0"/>
              <a:t>Overskrift</a:t>
            </a:r>
          </a:p>
        </p:txBody>
      </p:sp>
      <p:sp>
        <p:nvSpPr>
          <p:cNvPr id="15" name="Text Box 48"/>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bg1"/>
                </a:solidFill>
                <a:latin typeface="+mn-lt"/>
                <a:cs typeface="Arial" panose="020B0604020202020204" pitchFamily="34" charset="0"/>
              </a:rPr>
              <a:t>Indsæt billede</a:t>
            </a:r>
            <a:br>
              <a:rPr lang="da-DK" sz="900" b="1" noProof="1">
                <a:solidFill>
                  <a:schemeClr val="bg1"/>
                </a:solidFill>
                <a:latin typeface="+mn-lt"/>
                <a:cs typeface="Arial" panose="020B0604020202020204" pitchFamily="34" charset="0"/>
              </a:rPr>
            </a:br>
            <a:r>
              <a:rPr lang="da-DK" sz="900" noProof="1">
                <a:solidFill>
                  <a:schemeClr val="bg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Beskær billede</a:t>
            </a:r>
            <a:br>
              <a:rPr lang="da-DK" sz="900" b="1" noProof="1">
                <a:solidFill>
                  <a:schemeClr val="bg1"/>
                </a:solidFill>
                <a:latin typeface="+mn-lt"/>
                <a:cs typeface="Arial" panose="020B0604020202020204" pitchFamily="34" charset="0"/>
              </a:rPr>
            </a:br>
            <a:r>
              <a:rPr lang="da-DK" sz="900" b="1" noProof="1">
                <a:solidFill>
                  <a:schemeClr val="bg1"/>
                </a:solidFill>
                <a:latin typeface="+mn-lt"/>
                <a:cs typeface="Arial" panose="020B0604020202020204" pitchFamily="34" charset="0"/>
              </a:rPr>
              <a:t>1</a:t>
            </a:r>
            <a:r>
              <a:rPr lang="da-DK" sz="900" noProof="1">
                <a:solidFill>
                  <a:schemeClr val="bg1"/>
                </a:solidFill>
                <a:latin typeface="+mn-lt"/>
                <a:cs typeface="Arial" panose="020B0604020202020204" pitchFamily="34" charset="0"/>
              </a:rPr>
              <a:t>. Klik Formatér </a:t>
            </a:r>
            <a:r>
              <a:rPr lang="da-DK" sz="900" noProof="1">
                <a:solidFill>
                  <a:schemeClr val="bg1"/>
                </a:solidFill>
                <a:latin typeface="+mn-lt"/>
                <a:cs typeface="Arial" panose="020B0604020202020204" pitchFamily="34" charset="0"/>
                <a:sym typeface="Wingdings" panose="05000000000000000000" pitchFamily="2" charset="2"/>
              </a:rPr>
              <a:t> </a:t>
            </a:r>
            <a:r>
              <a:rPr lang="da-DK" sz="900" b="1" noProof="1">
                <a:solidFill>
                  <a:schemeClr val="bg1"/>
                </a:solidFill>
                <a:latin typeface="+mn-lt"/>
                <a:cs typeface="Arial" panose="020B0604020202020204" pitchFamily="34" charset="0"/>
              </a:rPr>
              <a:t>Beskær</a:t>
            </a:r>
            <a:r>
              <a:rPr lang="da-DK" sz="900" noProof="1">
                <a:solidFill>
                  <a:schemeClr val="bg1"/>
                </a:solidFill>
                <a:latin typeface="+mn-lt"/>
                <a:cs typeface="Arial" panose="020B0604020202020204" pitchFamily="34" charset="0"/>
              </a:rPr>
              <a:t> for at ændre billedets udsnit</a:t>
            </a:r>
            <a:r>
              <a:rPr lang="da-DK" sz="900" baseline="0" noProof="1">
                <a:solidFill>
                  <a:schemeClr val="bg1"/>
                </a:solidFill>
                <a:latin typeface="+mn-lt"/>
                <a:cs typeface="Arial" panose="020B0604020202020204" pitchFamily="34" charset="0"/>
              </a:rPr>
              <a:t> eller </a:t>
            </a:r>
            <a:r>
              <a:rPr lang="da-DK" sz="900" noProof="1">
                <a:solidFill>
                  <a:schemeClr val="bg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bg1"/>
                </a:solidFill>
                <a:latin typeface="+mn-lt"/>
                <a:cs typeface="Arial" panose="020B0604020202020204" pitchFamily="34" charset="0"/>
              </a:rPr>
              <a:t>Hold </a:t>
            </a:r>
            <a:r>
              <a:rPr lang="da-DK" sz="900" b="1" noProof="1">
                <a:solidFill>
                  <a:schemeClr val="bg1"/>
                </a:solidFill>
                <a:latin typeface="+mn-lt"/>
                <a:cs typeface="Arial" panose="020B0604020202020204" pitchFamily="34" charset="0"/>
              </a:rPr>
              <a:t>SHIFT</a:t>
            </a:r>
            <a:r>
              <a:rPr lang="da-DK" sz="900" noProof="1">
                <a:solidFill>
                  <a:schemeClr val="bg1"/>
                </a:solidFill>
                <a:latin typeface="+mn-lt"/>
                <a:cs typeface="Arial" panose="020B0604020202020204" pitchFamily="34" charset="0"/>
              </a:rPr>
              <a:t>-knappen nede, mens du trækker i billedets hjørner. Så bevarer</a:t>
            </a:r>
            <a:r>
              <a:rPr lang="da-DK" sz="900" baseline="0" noProof="1">
                <a:solidFill>
                  <a:schemeClr val="bg1"/>
                </a:solidFill>
                <a:latin typeface="+mn-lt"/>
                <a:cs typeface="Arial" panose="020B0604020202020204" pitchFamily="34" charset="0"/>
              </a:rPr>
              <a:t> du proportionerne i billedet.</a:t>
            </a:r>
            <a:endParaRPr lang="da-DK" sz="90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bg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bg1"/>
                </a:solidFill>
                <a:latin typeface="+mn-lt"/>
                <a:cs typeface="Arial" panose="020B0604020202020204" pitchFamily="34" charset="0"/>
              </a:rPr>
              <a:t>Tip: </a:t>
            </a:r>
            <a:r>
              <a:rPr lang="da-DK" sz="900" noProof="1">
                <a:solidFill>
                  <a:schemeClr val="bg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bg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6" name="Billede 25"/>
          <p:cNvPicPr>
            <a:picLocks noChangeAspect="1"/>
          </p:cNvPicPr>
          <p:nvPr/>
        </p:nvPicPr>
        <p:blipFill>
          <a:blip r:embed="rId2"/>
          <a:stretch>
            <a:fillRect/>
          </a:stretch>
        </p:blipFill>
        <p:spPr>
          <a:xfrm>
            <a:off x="-472805" y="246646"/>
            <a:ext cx="360000" cy="385115"/>
          </a:xfrm>
          <a:prstGeom prst="rect">
            <a:avLst/>
          </a:prstGeom>
        </p:spPr>
      </p:pic>
      <p:pic>
        <p:nvPicPr>
          <p:cNvPr id="17" name="Billede 36"/>
          <p:cNvPicPr>
            <a:picLocks noChangeAspect="1"/>
          </p:cNvPicPr>
          <p:nvPr/>
        </p:nvPicPr>
        <p:blipFill>
          <a:blip r:embed="rId3"/>
          <a:stretch>
            <a:fillRect/>
          </a:stretch>
        </p:blipFill>
        <p:spPr>
          <a:xfrm>
            <a:off x="-472805" y="1125489"/>
            <a:ext cx="360000" cy="343255"/>
          </a:xfrm>
          <a:prstGeom prst="rect">
            <a:avLst/>
          </a:prstGeom>
        </p:spPr>
      </p:pic>
      <p:pic>
        <p:nvPicPr>
          <p:cNvPr id="18" name="Billede 37"/>
          <p:cNvPicPr>
            <a:picLocks noChangeAspect="1"/>
          </p:cNvPicPr>
          <p:nvPr/>
        </p:nvPicPr>
        <p:blipFill>
          <a:blip r:embed="rId4"/>
          <a:stretch>
            <a:fillRect/>
          </a:stretch>
        </p:blipFill>
        <p:spPr>
          <a:xfrm>
            <a:off x="-472805" y="1893415"/>
            <a:ext cx="360000" cy="369231"/>
          </a:xfrm>
          <a:prstGeom prst="rect">
            <a:avLst/>
          </a:prstGeom>
        </p:spPr>
      </p:pic>
      <p:sp>
        <p:nvSpPr>
          <p:cNvPr id="5" name="Text Box 48">
            <a:extLst>
              <a:ext uri="{FF2B5EF4-FFF2-40B4-BE49-F238E27FC236}">
                <a16:creationId xmlns:a16="http://schemas.microsoft.com/office/drawing/2014/main" id="{3E54049E-89C3-4AED-500B-07A48696B152}"/>
              </a:ext>
            </a:extLst>
          </p:cNvPr>
          <p:cNvSpPr txBox="1">
            <a:spLocks noChangeArrowheads="1"/>
          </p:cNvSpPr>
          <p:nvPr/>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tx1"/>
                </a:solidFill>
                <a:latin typeface="+mn-lt"/>
                <a:cs typeface="Arial" panose="020B0604020202020204" pitchFamily="34" charset="0"/>
              </a:rPr>
              <a:t>Indsæt 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6" name="Billede 25">
            <a:extLst>
              <a:ext uri="{FF2B5EF4-FFF2-40B4-BE49-F238E27FC236}">
                <a16:creationId xmlns:a16="http://schemas.microsoft.com/office/drawing/2014/main" id="{8197943D-BD3F-5C0F-545A-334C188B12C6}"/>
              </a:ext>
            </a:extLst>
          </p:cNvPr>
          <p:cNvPicPr>
            <a:picLocks noChangeAspect="1"/>
          </p:cNvPicPr>
          <p:nvPr/>
        </p:nvPicPr>
        <p:blipFill>
          <a:blip r:embed="rId2"/>
          <a:stretch>
            <a:fillRect/>
          </a:stretch>
        </p:blipFill>
        <p:spPr>
          <a:xfrm>
            <a:off x="-472805" y="246646"/>
            <a:ext cx="360000" cy="385115"/>
          </a:xfrm>
          <a:prstGeom prst="rect">
            <a:avLst/>
          </a:prstGeom>
        </p:spPr>
      </p:pic>
      <p:pic>
        <p:nvPicPr>
          <p:cNvPr id="7" name="Billede 36">
            <a:extLst>
              <a:ext uri="{FF2B5EF4-FFF2-40B4-BE49-F238E27FC236}">
                <a16:creationId xmlns:a16="http://schemas.microsoft.com/office/drawing/2014/main" id="{070DE99C-EBBC-ABA2-9E2E-4F232CD8605D}"/>
              </a:ext>
            </a:extLst>
          </p:cNvPr>
          <p:cNvPicPr>
            <a:picLocks noChangeAspect="1"/>
          </p:cNvPicPr>
          <p:nvPr/>
        </p:nvPicPr>
        <p:blipFill>
          <a:blip r:embed="rId3"/>
          <a:stretch>
            <a:fillRect/>
          </a:stretch>
        </p:blipFill>
        <p:spPr>
          <a:xfrm>
            <a:off x="-472805" y="1125489"/>
            <a:ext cx="360000" cy="343255"/>
          </a:xfrm>
          <a:prstGeom prst="rect">
            <a:avLst/>
          </a:prstGeom>
        </p:spPr>
      </p:pic>
      <p:pic>
        <p:nvPicPr>
          <p:cNvPr id="8" name="Billede 37">
            <a:extLst>
              <a:ext uri="{FF2B5EF4-FFF2-40B4-BE49-F238E27FC236}">
                <a16:creationId xmlns:a16="http://schemas.microsoft.com/office/drawing/2014/main" id="{4DF71337-A0BA-EBE9-21EA-41AC31738958}"/>
              </a:ext>
            </a:extLst>
          </p:cNvPr>
          <p:cNvPicPr>
            <a:picLocks noChangeAspect="1"/>
          </p:cNvPicPr>
          <p:nvPr/>
        </p:nvPicPr>
        <p:blipFill>
          <a:blip r:embed="rId4"/>
          <a:stretch>
            <a:fillRect/>
          </a:stretch>
        </p:blipFill>
        <p:spPr>
          <a:xfrm>
            <a:off x="-472805" y="1893415"/>
            <a:ext cx="360000" cy="369231"/>
          </a:xfrm>
          <a:prstGeom prst="rect">
            <a:avLst/>
          </a:prstGeom>
        </p:spPr>
      </p:pic>
      <p:sp>
        <p:nvSpPr>
          <p:cNvPr id="9" name="Text Box 48">
            <a:extLst>
              <a:ext uri="{FF2B5EF4-FFF2-40B4-BE49-F238E27FC236}">
                <a16:creationId xmlns:a16="http://schemas.microsoft.com/office/drawing/2014/main" id="{FB8E2AB2-2470-F90B-BF9A-2ECB83E18275}"/>
              </a:ext>
            </a:extLst>
          </p:cNvPr>
          <p:cNvSpPr txBox="1">
            <a:spLocks noChangeArrowheads="1"/>
          </p:cNvSpPr>
          <p:nvPr userDrawn="1"/>
        </p:nvSpPr>
        <p:spPr bwMode="auto">
          <a:xfrm>
            <a:off x="-2213811" y="36095"/>
            <a:ext cx="1645649" cy="36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900" b="1" noProof="1">
                <a:solidFill>
                  <a:schemeClr val="tx1"/>
                </a:solidFill>
                <a:latin typeface="+mn-lt"/>
                <a:cs typeface="Arial" panose="020B0604020202020204" pitchFamily="34" charset="0"/>
              </a:rPr>
              <a:t>Indsæt billede</a:t>
            </a:r>
            <a:br>
              <a:rPr lang="da-DK" sz="900" b="1"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M:\Fotos\Powerpoint</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Beskær billede</a:t>
            </a:r>
            <a:br>
              <a:rPr lang="da-DK" sz="900" b="1"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Klik Formatér </a:t>
            </a:r>
            <a:r>
              <a:rPr lang="da-DK" sz="900" noProof="1">
                <a:solidFill>
                  <a:schemeClr val="tx1"/>
                </a:solidFill>
                <a:latin typeface="+mn-lt"/>
                <a:cs typeface="Arial" panose="020B0604020202020204" pitchFamily="34" charset="0"/>
                <a:sym typeface="Wingdings" panose="05000000000000000000" pitchFamily="2" charset="2"/>
              </a:rPr>
              <a:t> </a:t>
            </a:r>
            <a:r>
              <a:rPr lang="da-DK" sz="900" b="1" noProof="1">
                <a:solidFill>
                  <a:schemeClr val="tx1"/>
                </a:solidFill>
                <a:latin typeface="+mn-lt"/>
                <a:cs typeface="Arial" panose="020B0604020202020204" pitchFamily="34" charset="0"/>
              </a:rPr>
              <a:t>Beskær</a:t>
            </a:r>
            <a:r>
              <a:rPr lang="da-DK" sz="900" noProof="1">
                <a:solidFill>
                  <a:schemeClr val="tx1"/>
                </a:solidFill>
                <a:latin typeface="+mn-lt"/>
                <a:cs typeface="Arial" panose="020B0604020202020204" pitchFamily="34" charset="0"/>
              </a:rPr>
              <a:t> for at ændre billedets udsnit</a:t>
            </a:r>
            <a:r>
              <a:rPr lang="da-DK" sz="900" baseline="0" noProof="1">
                <a:solidFill>
                  <a:schemeClr val="tx1"/>
                </a:solidFill>
                <a:latin typeface="+mn-lt"/>
                <a:cs typeface="Arial" panose="020B0604020202020204" pitchFamily="34" charset="0"/>
              </a:rPr>
              <a:t> eller </a:t>
            </a:r>
            <a:r>
              <a:rPr lang="da-DK" sz="9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900" noProof="1">
                <a:solidFill>
                  <a:schemeClr val="tx1"/>
                </a:solidFill>
                <a:latin typeface="+mn-lt"/>
                <a:cs typeface="Arial" panose="020B0604020202020204" pitchFamily="34" charset="0"/>
              </a:rPr>
              <a:t>Hold </a:t>
            </a:r>
            <a:r>
              <a:rPr lang="da-DK" sz="900" b="1" noProof="1">
                <a:solidFill>
                  <a:schemeClr val="tx1"/>
                </a:solidFill>
                <a:latin typeface="+mn-lt"/>
                <a:cs typeface="Arial" panose="020B0604020202020204" pitchFamily="34" charset="0"/>
              </a:rPr>
              <a:t>SHIFT</a:t>
            </a:r>
            <a:r>
              <a:rPr lang="da-DK" sz="900" noProof="1">
                <a:solidFill>
                  <a:schemeClr val="tx1"/>
                </a:solidFill>
                <a:latin typeface="+mn-lt"/>
                <a:cs typeface="Arial" panose="020B0604020202020204" pitchFamily="34" charset="0"/>
              </a:rPr>
              <a:t>-knappen nede, mens du trækker i billedets hjørner. Så bevarer</a:t>
            </a:r>
            <a:r>
              <a:rPr lang="da-DK" sz="900" baseline="0" noProof="1">
                <a:solidFill>
                  <a:schemeClr val="tx1"/>
                </a:solidFill>
                <a:latin typeface="+mn-lt"/>
                <a:cs typeface="Arial" panose="020B0604020202020204" pitchFamily="34" charset="0"/>
              </a:rPr>
              <a:t> du proportionerne i billedet.</a:t>
            </a:r>
            <a:endParaRPr lang="da-DK" sz="9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900" b="1" noProof="1">
                <a:solidFill>
                  <a:schemeClr val="tx1"/>
                </a:solidFill>
                <a:latin typeface="+mn-lt"/>
                <a:cs typeface="Arial" panose="020B0604020202020204" pitchFamily="34" charset="0"/>
              </a:rPr>
              <a:t>Tip: </a:t>
            </a:r>
            <a:r>
              <a:rPr lang="da-DK" sz="9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9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9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900" b="0" noProof="1">
              <a:solidFill>
                <a:schemeClr val="bg1"/>
              </a:solidFill>
              <a:latin typeface="+mn-lt"/>
              <a:cs typeface="Arial" panose="020B0604020202020204" pitchFamily="34" charset="0"/>
            </a:endParaRPr>
          </a:p>
        </p:txBody>
      </p:sp>
      <p:pic>
        <p:nvPicPr>
          <p:cNvPr id="10" name="Billede 25">
            <a:extLst>
              <a:ext uri="{FF2B5EF4-FFF2-40B4-BE49-F238E27FC236}">
                <a16:creationId xmlns:a16="http://schemas.microsoft.com/office/drawing/2014/main" id="{9247E966-D2FA-534B-320C-C85A9AEDE56F}"/>
              </a:ext>
            </a:extLst>
          </p:cNvPr>
          <p:cNvPicPr>
            <a:picLocks noChangeAspect="1"/>
          </p:cNvPicPr>
          <p:nvPr userDrawn="1"/>
        </p:nvPicPr>
        <p:blipFill>
          <a:blip r:embed="rId2"/>
          <a:stretch>
            <a:fillRect/>
          </a:stretch>
        </p:blipFill>
        <p:spPr>
          <a:xfrm>
            <a:off x="-472805" y="246646"/>
            <a:ext cx="360000" cy="385115"/>
          </a:xfrm>
          <a:prstGeom prst="rect">
            <a:avLst/>
          </a:prstGeom>
        </p:spPr>
      </p:pic>
      <p:pic>
        <p:nvPicPr>
          <p:cNvPr id="11" name="Billede 36">
            <a:extLst>
              <a:ext uri="{FF2B5EF4-FFF2-40B4-BE49-F238E27FC236}">
                <a16:creationId xmlns:a16="http://schemas.microsoft.com/office/drawing/2014/main" id="{0800E180-03BE-BC5D-1004-C71BE3A4C378}"/>
              </a:ext>
            </a:extLst>
          </p:cNvPr>
          <p:cNvPicPr>
            <a:picLocks noChangeAspect="1"/>
          </p:cNvPicPr>
          <p:nvPr userDrawn="1"/>
        </p:nvPicPr>
        <p:blipFill>
          <a:blip r:embed="rId3"/>
          <a:stretch>
            <a:fillRect/>
          </a:stretch>
        </p:blipFill>
        <p:spPr>
          <a:xfrm>
            <a:off x="-472805" y="1125489"/>
            <a:ext cx="360000" cy="343255"/>
          </a:xfrm>
          <a:prstGeom prst="rect">
            <a:avLst/>
          </a:prstGeom>
        </p:spPr>
      </p:pic>
      <p:pic>
        <p:nvPicPr>
          <p:cNvPr id="12" name="Billede 37">
            <a:extLst>
              <a:ext uri="{FF2B5EF4-FFF2-40B4-BE49-F238E27FC236}">
                <a16:creationId xmlns:a16="http://schemas.microsoft.com/office/drawing/2014/main" id="{589397B3-8D7E-42A4-77F4-D18DEC26C3EE}"/>
              </a:ext>
            </a:extLst>
          </p:cNvPr>
          <p:cNvPicPr>
            <a:picLocks noChangeAspect="1"/>
          </p:cNvPicPr>
          <p:nvPr userDrawn="1"/>
        </p:nvPicPr>
        <p:blipFill>
          <a:blip r:embed="rId4"/>
          <a:stretch>
            <a:fillRect/>
          </a:stretch>
        </p:blipFill>
        <p:spPr>
          <a:xfrm>
            <a:off x="-472805" y="1893415"/>
            <a:ext cx="360000" cy="369231"/>
          </a:xfrm>
          <a:prstGeom prst="rect">
            <a:avLst/>
          </a:prstGeom>
        </p:spPr>
      </p:pic>
    </p:spTree>
    <p:extLst>
      <p:ext uri="{BB962C8B-B14F-4D97-AF65-F5344CB8AC3E}">
        <p14:creationId xmlns:p14="http://schemas.microsoft.com/office/powerpoint/2010/main" val="3013307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tort logo og teks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2A4820CB-DDF5-0A4F-A393-ACAFC311D70B}"/>
              </a:ext>
            </a:extLst>
          </p:cNvPr>
          <p:cNvPicPr>
            <a:picLocks noChangeAspect="1"/>
          </p:cNvPicPr>
          <p:nvPr/>
        </p:nvPicPr>
        <p:blipFill>
          <a:blip r:embed="rId2"/>
          <a:stretch>
            <a:fillRect/>
          </a:stretch>
        </p:blipFill>
        <p:spPr>
          <a:xfrm>
            <a:off x="686298" y="1561008"/>
            <a:ext cx="831850" cy="635000"/>
          </a:xfrm>
          <a:prstGeom prst="rect">
            <a:avLst/>
          </a:prstGeom>
        </p:spPr>
      </p:pic>
      <p:sp>
        <p:nvSpPr>
          <p:cNvPr id="11" name="Pladsholder til tekst 2">
            <a:extLst>
              <a:ext uri="{FF2B5EF4-FFF2-40B4-BE49-F238E27FC236}">
                <a16:creationId xmlns:a16="http://schemas.microsoft.com/office/drawing/2014/main" id="{77B2E16E-59F3-5048-9CC5-40F4F2A301CB}"/>
              </a:ext>
            </a:extLst>
          </p:cNvPr>
          <p:cNvSpPr>
            <a:spLocks noGrp="1"/>
          </p:cNvSpPr>
          <p:nvPr>
            <p:ph type="body" sz="quarter" idx="14" hasCustomPrompt="1"/>
          </p:nvPr>
        </p:nvSpPr>
        <p:spPr>
          <a:xfrm>
            <a:off x="6041322" y="2997868"/>
            <a:ext cx="5121359" cy="3161632"/>
          </a:xfrm>
        </p:spPr>
        <p:txBody>
          <a:bodyPr anchor="t">
            <a:noAutofit/>
          </a:bodyPr>
          <a:lstStyle>
            <a:lvl1pPr marL="0" indent="0">
              <a:lnSpc>
                <a:spcPct val="100000"/>
              </a:lnSpc>
              <a:buFontTx/>
              <a:buNone/>
              <a:defRPr sz="1800"/>
            </a:lvl1pPr>
            <a:lvl2pPr marL="317500" indent="0">
              <a:lnSpc>
                <a:spcPct val="100000"/>
              </a:lnSpc>
              <a:buFontTx/>
              <a:buNone/>
              <a:defRPr sz="1800"/>
            </a:lvl2pPr>
            <a:lvl3pPr marL="635000" indent="0">
              <a:lnSpc>
                <a:spcPct val="100000"/>
              </a:lnSpc>
              <a:buFontTx/>
              <a:buNone/>
              <a:defRPr sz="1800"/>
            </a:lvl3pPr>
            <a:lvl4pPr marL="952500" indent="0">
              <a:lnSpc>
                <a:spcPct val="100000"/>
              </a:lnSpc>
              <a:buFontTx/>
              <a:buNone/>
              <a:defRPr sz="1800"/>
            </a:lvl4pPr>
            <a:lvl5pPr marL="1270000" indent="0">
              <a:lnSpc>
                <a:spcPct val="100000"/>
              </a:lnSpc>
              <a:buFontTx/>
              <a:buNone/>
              <a:defRPr sz="1800"/>
            </a:lvl5pPr>
          </a:lstStyle>
          <a:p>
            <a:pPr lvl="0"/>
            <a:r>
              <a:rPr lang="da-DK" noProof="0" dirty="0"/>
              <a:t>Tekst</a:t>
            </a:r>
          </a:p>
        </p:txBody>
      </p:sp>
      <p:sp>
        <p:nvSpPr>
          <p:cNvPr id="2" name="Rektangel 1">
            <a:extLst>
              <a:ext uri="{FF2B5EF4-FFF2-40B4-BE49-F238E27FC236}">
                <a16:creationId xmlns:a16="http://schemas.microsoft.com/office/drawing/2014/main" id="{E0FC86AB-13ED-6F47-A81A-66B763240835}"/>
              </a:ext>
            </a:extLst>
          </p:cNvPr>
          <p:cNvSpPr/>
          <p:nvPr/>
        </p:nvSpPr>
        <p:spPr>
          <a:xfrm>
            <a:off x="0" y="0"/>
            <a:ext cx="5463540" cy="6858000"/>
          </a:xfrm>
          <a:prstGeom prst="rect">
            <a:avLst/>
          </a:prstGeom>
          <a:solidFill>
            <a:srgbClr val="EFEFEF"/>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da-DK" sz="1600" b="0" i="0" u="none" strike="noStrike" cap="none" spc="0" normalizeH="0" baseline="0" noProof="0">
              <a:ln>
                <a:noFill/>
              </a:ln>
              <a:solidFill>
                <a:srgbClr val="FFFFFF"/>
              </a:solidFill>
              <a:effectLst/>
              <a:uFillTx/>
              <a:latin typeface="+mn-lt"/>
              <a:ea typeface="+mn-ea"/>
              <a:cs typeface="+mn-cs"/>
              <a:sym typeface="Inter"/>
            </a:endParaRPr>
          </a:p>
        </p:txBody>
      </p:sp>
      <p:pic>
        <p:nvPicPr>
          <p:cNvPr id="13" name="Grafik 12">
            <a:extLst>
              <a:ext uri="{FF2B5EF4-FFF2-40B4-BE49-F238E27FC236}">
                <a16:creationId xmlns:a16="http://schemas.microsoft.com/office/drawing/2014/main" id="{AC1E835C-5B79-FF45-B9AF-CC1A66264E1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77782" y="1975574"/>
            <a:ext cx="4242433" cy="2906852"/>
          </a:xfrm>
          <a:prstGeom prst="rect">
            <a:avLst/>
          </a:prstGeom>
        </p:spPr>
      </p:pic>
      <p:pic>
        <p:nvPicPr>
          <p:cNvPr id="7" name="Billede 6">
            <a:extLst>
              <a:ext uri="{FF2B5EF4-FFF2-40B4-BE49-F238E27FC236}">
                <a16:creationId xmlns:a16="http://schemas.microsoft.com/office/drawing/2014/main" id="{88D5ADAD-A202-4F0C-A0A3-37D4E35BBF9C}"/>
              </a:ext>
            </a:extLst>
          </p:cNvPr>
          <p:cNvPicPr>
            <a:picLocks noChangeAspect="1"/>
          </p:cNvPicPr>
          <p:nvPr/>
        </p:nvPicPr>
        <p:blipFill>
          <a:blip r:embed="rId2"/>
          <a:stretch>
            <a:fillRect/>
          </a:stretch>
        </p:blipFill>
        <p:spPr>
          <a:xfrm>
            <a:off x="686298" y="1561008"/>
            <a:ext cx="831850" cy="635000"/>
          </a:xfrm>
          <a:prstGeom prst="rect">
            <a:avLst/>
          </a:prstGeom>
        </p:spPr>
      </p:pic>
      <p:sp>
        <p:nvSpPr>
          <p:cNvPr id="8" name="Rektangel 7">
            <a:extLst>
              <a:ext uri="{FF2B5EF4-FFF2-40B4-BE49-F238E27FC236}">
                <a16:creationId xmlns:a16="http://schemas.microsoft.com/office/drawing/2014/main" id="{326FD02F-0434-4F13-845C-4D8E05DA4DCC}"/>
              </a:ext>
            </a:extLst>
          </p:cNvPr>
          <p:cNvSpPr/>
          <p:nvPr/>
        </p:nvSpPr>
        <p:spPr>
          <a:xfrm>
            <a:off x="0" y="0"/>
            <a:ext cx="5463540" cy="6858000"/>
          </a:xfrm>
          <a:prstGeom prst="rect">
            <a:avLst/>
          </a:prstGeom>
          <a:solidFill>
            <a:srgbClr val="EFEFEF"/>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da-DK" sz="1600" b="0" i="0" u="none" strike="noStrike" cap="none" spc="0" normalizeH="0" baseline="0" noProof="0">
              <a:ln>
                <a:noFill/>
              </a:ln>
              <a:solidFill>
                <a:srgbClr val="FFFFFF"/>
              </a:solidFill>
              <a:effectLst/>
              <a:uFillTx/>
              <a:latin typeface="+mn-lt"/>
              <a:ea typeface="+mn-ea"/>
              <a:cs typeface="+mn-cs"/>
              <a:sym typeface="Inter"/>
            </a:endParaRPr>
          </a:p>
        </p:txBody>
      </p:sp>
      <p:pic>
        <p:nvPicPr>
          <p:cNvPr id="9" name="Grafik 8">
            <a:extLst>
              <a:ext uri="{FF2B5EF4-FFF2-40B4-BE49-F238E27FC236}">
                <a16:creationId xmlns:a16="http://schemas.microsoft.com/office/drawing/2014/main" id="{DC3839F3-3666-4DCB-91DB-814EE65BFCE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77782" y="1975574"/>
            <a:ext cx="4242433" cy="2906852"/>
          </a:xfrm>
          <a:prstGeom prst="rect">
            <a:avLst/>
          </a:prstGeom>
        </p:spPr>
      </p:pic>
      <p:sp>
        <p:nvSpPr>
          <p:cNvPr id="3" name="Titel 2"/>
          <p:cNvSpPr>
            <a:spLocks noGrp="1"/>
          </p:cNvSpPr>
          <p:nvPr>
            <p:ph type="title" hasCustomPrompt="1"/>
          </p:nvPr>
        </p:nvSpPr>
        <p:spPr>
          <a:xfrm>
            <a:off x="6041322" y="530076"/>
            <a:ext cx="5121360" cy="2167397"/>
          </a:xfrm>
        </p:spPr>
        <p:txBody>
          <a:bodyPr/>
          <a:lstStyle>
            <a:lvl1pPr>
              <a:defRPr/>
            </a:lvl1pPr>
          </a:lstStyle>
          <a:p>
            <a:r>
              <a:rPr lang="da-DK" dirty="0"/>
              <a:t>Overskrift</a:t>
            </a:r>
          </a:p>
        </p:txBody>
      </p:sp>
      <p:pic>
        <p:nvPicPr>
          <p:cNvPr id="4" name="Billede 3">
            <a:extLst>
              <a:ext uri="{FF2B5EF4-FFF2-40B4-BE49-F238E27FC236}">
                <a16:creationId xmlns:a16="http://schemas.microsoft.com/office/drawing/2014/main" id="{B50C035F-FB0D-661E-E9DA-A9396157B725}"/>
              </a:ext>
            </a:extLst>
          </p:cNvPr>
          <p:cNvPicPr>
            <a:picLocks noChangeAspect="1"/>
          </p:cNvPicPr>
          <p:nvPr/>
        </p:nvPicPr>
        <p:blipFill>
          <a:blip r:embed="rId2"/>
          <a:stretch>
            <a:fillRect/>
          </a:stretch>
        </p:blipFill>
        <p:spPr>
          <a:xfrm>
            <a:off x="686298" y="1561008"/>
            <a:ext cx="831850" cy="635000"/>
          </a:xfrm>
          <a:prstGeom prst="rect">
            <a:avLst/>
          </a:prstGeom>
        </p:spPr>
      </p:pic>
      <p:sp>
        <p:nvSpPr>
          <p:cNvPr id="5" name="Rektangel 4">
            <a:extLst>
              <a:ext uri="{FF2B5EF4-FFF2-40B4-BE49-F238E27FC236}">
                <a16:creationId xmlns:a16="http://schemas.microsoft.com/office/drawing/2014/main" id="{637FF409-B2DF-0988-3CDC-1D9D56F6B2D6}"/>
              </a:ext>
            </a:extLst>
          </p:cNvPr>
          <p:cNvSpPr/>
          <p:nvPr/>
        </p:nvSpPr>
        <p:spPr>
          <a:xfrm>
            <a:off x="0" y="0"/>
            <a:ext cx="5463540" cy="6858000"/>
          </a:xfrm>
          <a:prstGeom prst="rect">
            <a:avLst/>
          </a:prstGeom>
          <a:solidFill>
            <a:srgbClr val="EFEFEF"/>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da-DK" sz="1600" b="0" i="0" u="none" strike="noStrike" cap="none" spc="0" normalizeH="0" baseline="0" noProof="0">
              <a:ln>
                <a:noFill/>
              </a:ln>
              <a:solidFill>
                <a:srgbClr val="FFFFFF"/>
              </a:solidFill>
              <a:effectLst/>
              <a:uFillTx/>
              <a:latin typeface="+mn-lt"/>
              <a:ea typeface="+mn-ea"/>
              <a:cs typeface="+mn-cs"/>
              <a:sym typeface="Inter"/>
            </a:endParaRPr>
          </a:p>
        </p:txBody>
      </p:sp>
      <p:pic>
        <p:nvPicPr>
          <p:cNvPr id="10" name="Grafik 9">
            <a:extLst>
              <a:ext uri="{FF2B5EF4-FFF2-40B4-BE49-F238E27FC236}">
                <a16:creationId xmlns:a16="http://schemas.microsoft.com/office/drawing/2014/main" id="{24AA1DEB-F5BA-B5E5-4EC8-EB7C5FC85C6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77782" y="1975574"/>
            <a:ext cx="4242433" cy="2906852"/>
          </a:xfrm>
          <a:prstGeom prst="rect">
            <a:avLst/>
          </a:prstGeom>
        </p:spPr>
      </p:pic>
      <p:pic>
        <p:nvPicPr>
          <p:cNvPr id="12" name="Billede 11">
            <a:extLst>
              <a:ext uri="{FF2B5EF4-FFF2-40B4-BE49-F238E27FC236}">
                <a16:creationId xmlns:a16="http://schemas.microsoft.com/office/drawing/2014/main" id="{4E019390-CF55-F1F0-2E77-08D559D47182}"/>
              </a:ext>
            </a:extLst>
          </p:cNvPr>
          <p:cNvPicPr>
            <a:picLocks noChangeAspect="1"/>
          </p:cNvPicPr>
          <p:nvPr userDrawn="1"/>
        </p:nvPicPr>
        <p:blipFill>
          <a:blip r:embed="rId2"/>
          <a:stretch>
            <a:fillRect/>
          </a:stretch>
        </p:blipFill>
        <p:spPr>
          <a:xfrm>
            <a:off x="686298" y="1561008"/>
            <a:ext cx="831850" cy="635000"/>
          </a:xfrm>
          <a:prstGeom prst="rect">
            <a:avLst/>
          </a:prstGeom>
        </p:spPr>
      </p:pic>
      <p:sp>
        <p:nvSpPr>
          <p:cNvPr id="14" name="Rektangel 13">
            <a:extLst>
              <a:ext uri="{FF2B5EF4-FFF2-40B4-BE49-F238E27FC236}">
                <a16:creationId xmlns:a16="http://schemas.microsoft.com/office/drawing/2014/main" id="{EA4F9AE3-0B19-0EDA-F424-15CCC2B9C99C}"/>
              </a:ext>
            </a:extLst>
          </p:cNvPr>
          <p:cNvSpPr/>
          <p:nvPr userDrawn="1"/>
        </p:nvSpPr>
        <p:spPr>
          <a:xfrm>
            <a:off x="0" y="0"/>
            <a:ext cx="5463540" cy="6858000"/>
          </a:xfrm>
          <a:prstGeom prst="rect">
            <a:avLst/>
          </a:prstGeom>
          <a:solidFill>
            <a:srgbClr val="EFEFEF"/>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da-DK" sz="1600" b="0" i="0" u="none" strike="noStrike" cap="none" spc="0" normalizeH="0" baseline="0" noProof="0">
              <a:ln>
                <a:noFill/>
              </a:ln>
              <a:solidFill>
                <a:srgbClr val="FFFFFF"/>
              </a:solidFill>
              <a:effectLst/>
              <a:uFillTx/>
              <a:latin typeface="+mn-lt"/>
              <a:ea typeface="+mn-ea"/>
              <a:cs typeface="+mn-cs"/>
              <a:sym typeface="Inter"/>
            </a:endParaRPr>
          </a:p>
        </p:txBody>
      </p:sp>
      <p:pic>
        <p:nvPicPr>
          <p:cNvPr id="15" name="Grafik 14">
            <a:extLst>
              <a:ext uri="{FF2B5EF4-FFF2-40B4-BE49-F238E27FC236}">
                <a16:creationId xmlns:a16="http://schemas.microsoft.com/office/drawing/2014/main" id="{6365FBF5-5004-12CB-718A-D5951B1A9CF9}"/>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77782" y="1975574"/>
            <a:ext cx="4242433" cy="2906852"/>
          </a:xfrm>
          <a:prstGeom prst="rect">
            <a:avLst/>
          </a:prstGeom>
        </p:spPr>
      </p:pic>
    </p:spTree>
    <p:extLst>
      <p:ext uri="{BB962C8B-B14F-4D97-AF65-F5344CB8AC3E}">
        <p14:creationId xmlns:p14="http://schemas.microsoft.com/office/powerpoint/2010/main" val="1887107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3 tal/fakta">
    <p:spTree>
      <p:nvGrpSpPr>
        <p:cNvPr id="1" name=""/>
        <p:cNvGrpSpPr/>
        <p:nvPr/>
      </p:nvGrpSpPr>
      <p:grpSpPr>
        <a:xfrm>
          <a:off x="0" y="0"/>
          <a:ext cx="0" cy="0"/>
          <a:chOff x="0" y="0"/>
          <a:chExt cx="0" cy="0"/>
        </a:xfrm>
      </p:grpSpPr>
      <p:sp>
        <p:nvSpPr>
          <p:cNvPr id="7" name="Pladsholder til tekst 7">
            <a:extLst>
              <a:ext uri="{FF2B5EF4-FFF2-40B4-BE49-F238E27FC236}">
                <a16:creationId xmlns:a16="http://schemas.microsoft.com/office/drawing/2014/main" id="{EE213B68-C58B-8F4C-82A2-9DFD24642EB1}"/>
              </a:ext>
            </a:extLst>
          </p:cNvPr>
          <p:cNvSpPr>
            <a:spLocks noGrp="1"/>
          </p:cNvSpPr>
          <p:nvPr>
            <p:ph type="body" sz="quarter" idx="16" hasCustomPrompt="1"/>
          </p:nvPr>
        </p:nvSpPr>
        <p:spPr>
          <a:xfrm>
            <a:off x="832598" y="2775954"/>
            <a:ext cx="3260431" cy="983915"/>
          </a:xfrm>
        </p:spPr>
        <p:txBody>
          <a:bodyPr anchor="t">
            <a:noAutofit/>
          </a:bodyPr>
          <a:lstStyle>
            <a:lvl1pPr marL="0" indent="0">
              <a:lnSpc>
                <a:spcPct val="100000"/>
              </a:lnSpc>
              <a:buNone/>
              <a:defRPr sz="6000" b="1" spc="-150">
                <a:solidFill>
                  <a:srgbClr val="BF1D30"/>
                </a:solidFill>
              </a:defRPr>
            </a:lvl1pPr>
            <a:lvl2pPr marL="317500" indent="0">
              <a:buNone/>
              <a:defRPr sz="2300" b="1"/>
            </a:lvl2pPr>
            <a:lvl3pPr marL="635000" indent="0">
              <a:buNone/>
              <a:defRPr sz="2300" b="1"/>
            </a:lvl3pPr>
            <a:lvl4pPr marL="952500" indent="0">
              <a:buNone/>
              <a:defRPr sz="2300" b="1"/>
            </a:lvl4pPr>
            <a:lvl5pPr marL="1270000" indent="0">
              <a:buNone/>
              <a:defRPr sz="2300" b="1"/>
            </a:lvl5pPr>
          </a:lstStyle>
          <a:p>
            <a:pPr lvl="0"/>
            <a:r>
              <a:rPr lang="da-DK" noProof="0" dirty="0"/>
              <a:t>Tal</a:t>
            </a:r>
          </a:p>
        </p:txBody>
      </p:sp>
      <p:sp>
        <p:nvSpPr>
          <p:cNvPr id="8" name="Pladsholder til tekst 7">
            <a:extLst>
              <a:ext uri="{FF2B5EF4-FFF2-40B4-BE49-F238E27FC236}">
                <a16:creationId xmlns:a16="http://schemas.microsoft.com/office/drawing/2014/main" id="{741B2397-4A26-3B43-9940-FAB3D25C5D5F}"/>
              </a:ext>
            </a:extLst>
          </p:cNvPr>
          <p:cNvSpPr>
            <a:spLocks noGrp="1"/>
          </p:cNvSpPr>
          <p:nvPr>
            <p:ph type="body" sz="quarter" idx="17" hasCustomPrompt="1"/>
          </p:nvPr>
        </p:nvSpPr>
        <p:spPr>
          <a:xfrm>
            <a:off x="4664656" y="2804696"/>
            <a:ext cx="3260431" cy="955174"/>
          </a:xfrm>
        </p:spPr>
        <p:txBody>
          <a:bodyPr anchor="t">
            <a:noAutofit/>
          </a:bodyPr>
          <a:lstStyle>
            <a:lvl1pPr marL="0" indent="0">
              <a:lnSpc>
                <a:spcPct val="100000"/>
              </a:lnSpc>
              <a:buNone/>
              <a:defRPr sz="6000" b="1" spc="-150">
                <a:solidFill>
                  <a:srgbClr val="BF1D30"/>
                </a:solidFill>
              </a:defRPr>
            </a:lvl1pPr>
            <a:lvl2pPr marL="317500" indent="0">
              <a:buNone/>
              <a:defRPr sz="2300" b="1"/>
            </a:lvl2pPr>
            <a:lvl3pPr marL="635000" indent="0">
              <a:buNone/>
              <a:defRPr sz="2300" b="1"/>
            </a:lvl3pPr>
            <a:lvl4pPr marL="952500" indent="0">
              <a:buNone/>
              <a:defRPr sz="2300" b="1"/>
            </a:lvl4pPr>
            <a:lvl5pPr marL="1270000" indent="0">
              <a:buNone/>
              <a:defRPr sz="2300" b="1"/>
            </a:lvl5pPr>
          </a:lstStyle>
          <a:p>
            <a:pPr lvl="0"/>
            <a:r>
              <a:rPr lang="da-DK" noProof="0"/>
              <a:t>Tal</a:t>
            </a:r>
          </a:p>
        </p:txBody>
      </p:sp>
      <p:sp>
        <p:nvSpPr>
          <p:cNvPr id="9" name="Pladsholder til tekst 7">
            <a:extLst>
              <a:ext uri="{FF2B5EF4-FFF2-40B4-BE49-F238E27FC236}">
                <a16:creationId xmlns:a16="http://schemas.microsoft.com/office/drawing/2014/main" id="{90FA035B-1B1D-FE4C-983D-E17E5178C249}"/>
              </a:ext>
            </a:extLst>
          </p:cNvPr>
          <p:cNvSpPr>
            <a:spLocks noGrp="1"/>
          </p:cNvSpPr>
          <p:nvPr>
            <p:ph type="body" sz="quarter" idx="18" hasCustomPrompt="1"/>
          </p:nvPr>
        </p:nvSpPr>
        <p:spPr>
          <a:xfrm>
            <a:off x="8544839" y="2775953"/>
            <a:ext cx="3260431" cy="983916"/>
          </a:xfrm>
        </p:spPr>
        <p:txBody>
          <a:bodyPr anchor="t">
            <a:noAutofit/>
          </a:bodyPr>
          <a:lstStyle>
            <a:lvl1pPr marL="0" indent="0">
              <a:lnSpc>
                <a:spcPct val="100000"/>
              </a:lnSpc>
              <a:buNone/>
              <a:defRPr sz="6000" b="1" spc="-150">
                <a:solidFill>
                  <a:srgbClr val="BF1D30"/>
                </a:solidFill>
              </a:defRPr>
            </a:lvl1pPr>
            <a:lvl2pPr marL="317500" indent="0">
              <a:buNone/>
              <a:defRPr sz="2300" b="1"/>
            </a:lvl2pPr>
            <a:lvl3pPr marL="635000" indent="0">
              <a:buNone/>
              <a:defRPr sz="2300" b="1"/>
            </a:lvl3pPr>
            <a:lvl4pPr marL="952500" indent="0">
              <a:buNone/>
              <a:defRPr sz="2300" b="1"/>
            </a:lvl4pPr>
            <a:lvl5pPr marL="1270000" indent="0">
              <a:buNone/>
              <a:defRPr sz="2300" b="1"/>
            </a:lvl5pPr>
          </a:lstStyle>
          <a:p>
            <a:pPr lvl="0"/>
            <a:r>
              <a:rPr lang="da-DK" noProof="0"/>
              <a:t>Tal</a:t>
            </a:r>
          </a:p>
        </p:txBody>
      </p:sp>
      <p:sp>
        <p:nvSpPr>
          <p:cNvPr id="10" name="Pladsholder til tekst 2">
            <a:extLst>
              <a:ext uri="{FF2B5EF4-FFF2-40B4-BE49-F238E27FC236}">
                <a16:creationId xmlns:a16="http://schemas.microsoft.com/office/drawing/2014/main" id="{C5A31D1E-1397-A742-925B-9594E1168C94}"/>
              </a:ext>
            </a:extLst>
          </p:cNvPr>
          <p:cNvSpPr>
            <a:spLocks noGrp="1"/>
          </p:cNvSpPr>
          <p:nvPr>
            <p:ph type="body" sz="quarter" idx="14" hasCustomPrompt="1"/>
          </p:nvPr>
        </p:nvSpPr>
        <p:spPr>
          <a:xfrm>
            <a:off x="832598" y="3862136"/>
            <a:ext cx="2692655" cy="1517316"/>
          </a:xfrm>
        </p:spPr>
        <p:txBody>
          <a:bodyPr anchor="t">
            <a:noAutofit/>
          </a:bodyPr>
          <a:lstStyle>
            <a:lvl1pPr marL="0" indent="0">
              <a:lnSpc>
                <a:spcPct val="100000"/>
              </a:lnSpc>
              <a:buFontTx/>
              <a:buNone/>
              <a:defRPr sz="1800"/>
            </a:lvl1pPr>
            <a:lvl2pPr marL="317500" indent="0">
              <a:lnSpc>
                <a:spcPct val="100000"/>
              </a:lnSpc>
              <a:buFontTx/>
              <a:buNone/>
              <a:defRPr sz="1800"/>
            </a:lvl2pPr>
            <a:lvl3pPr marL="635000" indent="0">
              <a:buFontTx/>
              <a:buNone/>
              <a:defRPr sz="1000"/>
            </a:lvl3pPr>
            <a:lvl4pPr marL="952500" indent="0">
              <a:buFontTx/>
              <a:buNone/>
              <a:defRPr sz="1000"/>
            </a:lvl4pPr>
            <a:lvl5pPr marL="1270000" indent="0">
              <a:buFontTx/>
              <a:buNone/>
              <a:defRPr sz="1000"/>
            </a:lvl5pPr>
          </a:lstStyle>
          <a:p>
            <a:pPr lvl="0"/>
            <a:r>
              <a:rPr lang="da-DK" noProof="0" dirty="0"/>
              <a:t>Tekst</a:t>
            </a:r>
          </a:p>
        </p:txBody>
      </p:sp>
      <p:sp>
        <p:nvSpPr>
          <p:cNvPr id="11" name="Pladsholder til tekst 2">
            <a:extLst>
              <a:ext uri="{FF2B5EF4-FFF2-40B4-BE49-F238E27FC236}">
                <a16:creationId xmlns:a16="http://schemas.microsoft.com/office/drawing/2014/main" id="{39CF3494-CFDB-9A4C-AA65-419FFD80179F}"/>
              </a:ext>
            </a:extLst>
          </p:cNvPr>
          <p:cNvSpPr>
            <a:spLocks noGrp="1"/>
          </p:cNvSpPr>
          <p:nvPr>
            <p:ph type="body" sz="quarter" idx="19" hasCustomPrompt="1"/>
          </p:nvPr>
        </p:nvSpPr>
        <p:spPr>
          <a:xfrm>
            <a:off x="4664656" y="3862136"/>
            <a:ext cx="2692655" cy="1517316"/>
          </a:xfrm>
        </p:spPr>
        <p:txBody>
          <a:bodyPr anchor="t">
            <a:noAutofit/>
          </a:bodyPr>
          <a:lstStyle>
            <a:lvl1pPr marL="0" indent="0">
              <a:lnSpc>
                <a:spcPct val="100000"/>
              </a:lnSpc>
              <a:buFontTx/>
              <a:buNone/>
              <a:defRPr sz="1800"/>
            </a:lvl1pPr>
            <a:lvl2pPr marL="317500" indent="0">
              <a:lnSpc>
                <a:spcPct val="100000"/>
              </a:lnSpc>
              <a:buFontTx/>
              <a:buNone/>
              <a:defRPr sz="1800"/>
            </a:lvl2pPr>
            <a:lvl3pPr marL="635000" indent="0">
              <a:buFontTx/>
              <a:buNone/>
              <a:defRPr sz="1000"/>
            </a:lvl3pPr>
            <a:lvl4pPr marL="952500" indent="0">
              <a:buFontTx/>
              <a:buNone/>
              <a:defRPr sz="1000"/>
            </a:lvl4pPr>
            <a:lvl5pPr marL="1270000" indent="0">
              <a:buFontTx/>
              <a:buNone/>
              <a:defRPr sz="1000"/>
            </a:lvl5pPr>
          </a:lstStyle>
          <a:p>
            <a:pPr lvl="0"/>
            <a:r>
              <a:rPr lang="da-DK" noProof="0" dirty="0"/>
              <a:t>Tekst</a:t>
            </a:r>
          </a:p>
        </p:txBody>
      </p:sp>
      <p:sp>
        <p:nvSpPr>
          <p:cNvPr id="12" name="Pladsholder til tekst 2">
            <a:extLst>
              <a:ext uri="{FF2B5EF4-FFF2-40B4-BE49-F238E27FC236}">
                <a16:creationId xmlns:a16="http://schemas.microsoft.com/office/drawing/2014/main" id="{00DE92BF-5DE6-9A42-B001-5C17881AD8D4}"/>
              </a:ext>
            </a:extLst>
          </p:cNvPr>
          <p:cNvSpPr>
            <a:spLocks noGrp="1"/>
          </p:cNvSpPr>
          <p:nvPr>
            <p:ph type="body" sz="quarter" idx="20" hasCustomPrompt="1"/>
          </p:nvPr>
        </p:nvSpPr>
        <p:spPr>
          <a:xfrm>
            <a:off x="8544840" y="3862136"/>
            <a:ext cx="2692655" cy="1517316"/>
          </a:xfrm>
        </p:spPr>
        <p:txBody>
          <a:bodyPr anchor="t">
            <a:noAutofit/>
          </a:bodyPr>
          <a:lstStyle>
            <a:lvl1pPr marL="0" indent="0">
              <a:lnSpc>
                <a:spcPct val="100000"/>
              </a:lnSpc>
              <a:buFontTx/>
              <a:buNone/>
              <a:defRPr sz="1800"/>
            </a:lvl1pPr>
            <a:lvl2pPr marL="317500" indent="0">
              <a:lnSpc>
                <a:spcPct val="100000"/>
              </a:lnSpc>
              <a:buFontTx/>
              <a:buNone/>
              <a:defRPr sz="1800"/>
            </a:lvl2pPr>
            <a:lvl3pPr marL="635000" indent="0">
              <a:buFontTx/>
              <a:buNone/>
              <a:defRPr sz="1000"/>
            </a:lvl3pPr>
            <a:lvl4pPr marL="952500" indent="0">
              <a:buFontTx/>
              <a:buNone/>
              <a:defRPr sz="1000"/>
            </a:lvl4pPr>
            <a:lvl5pPr marL="1270000" indent="0">
              <a:buFontTx/>
              <a:buNone/>
              <a:defRPr sz="1000"/>
            </a:lvl5pPr>
          </a:lstStyle>
          <a:p>
            <a:pPr lvl="0"/>
            <a:r>
              <a:rPr lang="da-DK" noProof="0" dirty="0"/>
              <a:t>Tekst</a:t>
            </a:r>
          </a:p>
        </p:txBody>
      </p:sp>
      <p:pic>
        <p:nvPicPr>
          <p:cNvPr id="15" name="Grafik 14">
            <a:extLst>
              <a:ext uri="{FF2B5EF4-FFF2-40B4-BE49-F238E27FC236}">
                <a16:creationId xmlns:a16="http://schemas.microsoft.com/office/drawing/2014/main" id="{E5ED8AFA-07B8-8249-AEB5-07DDF2E0DDF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
        <p:nvSpPr>
          <p:cNvPr id="2" name="Titel 1"/>
          <p:cNvSpPr>
            <a:spLocks noGrp="1"/>
          </p:cNvSpPr>
          <p:nvPr>
            <p:ph type="title" hasCustomPrompt="1"/>
          </p:nvPr>
        </p:nvSpPr>
        <p:spPr>
          <a:xfrm>
            <a:off x="832598" y="746592"/>
            <a:ext cx="10404897" cy="1507030"/>
          </a:xfrm>
        </p:spPr>
        <p:txBody>
          <a:bodyPr/>
          <a:lstStyle>
            <a:lvl1pPr>
              <a:defRPr/>
            </a:lvl1pPr>
          </a:lstStyle>
          <a:p>
            <a:r>
              <a:rPr lang="da-DK" dirty="0"/>
              <a:t>Overskrift</a:t>
            </a:r>
          </a:p>
        </p:txBody>
      </p:sp>
      <p:pic>
        <p:nvPicPr>
          <p:cNvPr id="3" name="Grafik 2">
            <a:extLst>
              <a:ext uri="{FF2B5EF4-FFF2-40B4-BE49-F238E27FC236}">
                <a16:creationId xmlns:a16="http://schemas.microsoft.com/office/drawing/2014/main" id="{D1379D6E-AE22-6724-9522-8897403676E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94319" y="5936036"/>
            <a:ext cx="1078582" cy="739028"/>
          </a:xfrm>
          <a:prstGeom prst="rect">
            <a:avLst/>
          </a:prstGeom>
        </p:spPr>
      </p:pic>
    </p:spTree>
    <p:extLst>
      <p:ext uri="{BB962C8B-B14F-4D97-AF65-F5344CB8AC3E}">
        <p14:creationId xmlns:p14="http://schemas.microsoft.com/office/powerpoint/2010/main" val="1860061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40"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theme" Target="../theme/theme2.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2469C5-8AA0-0A97-97EA-17F4B514262E}"/>
              </a:ext>
            </a:extLst>
          </p:cNvPr>
          <p:cNvSpPr>
            <a:spLocks noGrp="1"/>
          </p:cNvSpPr>
          <p:nvPr>
            <p:ph type="title"/>
          </p:nvPr>
        </p:nvSpPr>
        <p:spPr>
          <a:xfrm>
            <a:off x="1008000" y="1008000"/>
            <a:ext cx="10152000" cy="900000"/>
          </a:xfrm>
          <a:prstGeom prst="rect">
            <a:avLst/>
          </a:prstGeom>
        </p:spPr>
        <p:txBody>
          <a:bodyPr vert="horz" lIns="0" tIns="0" rIns="0" bIns="0" rtlCol="0" anchor="t" anchorCtr="0">
            <a:noAutofit/>
          </a:bodyPr>
          <a:lstStyle/>
          <a:p>
            <a:r>
              <a:rPr lang="da-DK" dirty="0"/>
              <a:t>Titel</a:t>
            </a:r>
            <a:endParaRPr lang="en-GB" dirty="0"/>
          </a:p>
        </p:txBody>
      </p:sp>
      <p:sp>
        <p:nvSpPr>
          <p:cNvPr id="3" name="Pladsholder til tekst 2">
            <a:extLst>
              <a:ext uri="{FF2B5EF4-FFF2-40B4-BE49-F238E27FC236}">
                <a16:creationId xmlns:a16="http://schemas.microsoft.com/office/drawing/2014/main" id="{4CE0944C-ED5D-9CCA-34C6-45A983DA4CE4}"/>
              </a:ext>
            </a:extLst>
          </p:cNvPr>
          <p:cNvSpPr>
            <a:spLocks noGrp="1"/>
          </p:cNvSpPr>
          <p:nvPr>
            <p:ph type="body" idx="1"/>
          </p:nvPr>
        </p:nvSpPr>
        <p:spPr>
          <a:xfrm>
            <a:off x="1008000" y="2196000"/>
            <a:ext cx="10152000" cy="3636000"/>
          </a:xfrm>
          <a:prstGeom prst="rect">
            <a:avLst/>
          </a:prstGeom>
        </p:spPr>
        <p:txBody>
          <a:bodyPr vert="horz" lIns="0" tIns="0" rIns="0" bIns="0" rtlCol="0">
            <a:noAutofit/>
          </a:bodyPr>
          <a:lstStyle/>
          <a:p>
            <a:pPr lvl="0"/>
            <a:r>
              <a:rPr lang="da-DK" dirty="0"/>
              <a:t>Tekst</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pic>
        <p:nvPicPr>
          <p:cNvPr id="7" name="Grafik 6">
            <a:extLst>
              <a:ext uri="{FF2B5EF4-FFF2-40B4-BE49-F238E27FC236}">
                <a16:creationId xmlns:a16="http://schemas.microsoft.com/office/drawing/2014/main" id="{251554A6-3E16-3C8E-1647-59DC566D1CB5}"/>
              </a:ext>
            </a:extLst>
          </p:cNvPr>
          <p:cNvPicPr>
            <a:picLocks noChangeAspect="1"/>
          </p:cNvPicPr>
          <p:nvPr/>
        </p:nvPicPr>
        <p:blipFill>
          <a:blip r:embed="rId36" cstate="hqprint">
            <a:extLst>
              <a:ext uri="{28A0092B-C50C-407E-A947-70E740481C1C}">
                <a14:useLocalDpi xmlns:a14="http://schemas.microsoft.com/office/drawing/2010/main" val="0"/>
              </a:ext>
              <a:ext uri="{96DAC541-7B7A-43D3-8B79-37D633B846F1}">
                <asvg:svgBlip xmlns="" xmlns:asvg="http://schemas.microsoft.com/office/drawing/2016/SVG/main" r:embed="rId40"/>
              </a:ext>
            </a:extLst>
          </a:blip>
          <a:stretch>
            <a:fillRect/>
          </a:stretch>
        </p:blipFill>
        <p:spPr>
          <a:xfrm>
            <a:off x="10694319" y="5936036"/>
            <a:ext cx="1078582" cy="739028"/>
          </a:xfrm>
          <a:prstGeom prst="rect">
            <a:avLst/>
          </a:prstGeom>
        </p:spPr>
      </p:pic>
      <p:pic>
        <p:nvPicPr>
          <p:cNvPr id="4" name="Grafik 3">
            <a:extLst>
              <a:ext uri="{FF2B5EF4-FFF2-40B4-BE49-F238E27FC236}">
                <a16:creationId xmlns:a16="http://schemas.microsoft.com/office/drawing/2014/main" id="{A3ADCD01-2AFF-614B-4935-5B518C8FA5DF}"/>
              </a:ext>
            </a:extLst>
          </p:cNvPr>
          <p:cNvPicPr>
            <a:picLocks noChangeAspect="1"/>
          </p:cNvPicPr>
          <p:nvPr userDrawn="1"/>
        </p:nvPicPr>
        <p:blipFill>
          <a:blip r:embed="rId36" cstate="hqprint">
            <a:extLst>
              <a:ext uri="{28A0092B-C50C-407E-A947-70E740481C1C}">
                <a14:useLocalDpi xmlns:a14="http://schemas.microsoft.com/office/drawing/2010/main" val="0"/>
              </a:ext>
              <a:ext uri="{96DAC541-7B7A-43D3-8B79-37D633B846F1}">
                <asvg:svgBlip xmlns="" xmlns:asvg="http://schemas.microsoft.com/office/drawing/2016/SVG/main" r:embed="rId40"/>
              </a:ext>
            </a:extLst>
          </a:blip>
          <a:stretch>
            <a:fillRect/>
          </a:stretch>
        </p:blipFill>
        <p:spPr>
          <a:xfrm>
            <a:off x="10694319" y="5936036"/>
            <a:ext cx="1078582" cy="739028"/>
          </a:xfrm>
          <a:prstGeom prst="rect">
            <a:avLst/>
          </a:prstGeom>
        </p:spPr>
      </p:pic>
    </p:spTree>
    <p:extLst>
      <p:ext uri="{BB962C8B-B14F-4D97-AF65-F5344CB8AC3E}">
        <p14:creationId xmlns:p14="http://schemas.microsoft.com/office/powerpoint/2010/main" val="370164884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72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692" r:id="rId32"/>
    <p:sldLayoutId id="2147483690" r:id="rId33"/>
    <p:sldLayoutId id="2147483691" r:id="rId34"/>
  </p:sldLayoutIdLst>
  <p:txStyles>
    <p:title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000"/>
        </a:spcBef>
        <a:buSzPct val="75000"/>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1000"/>
        </a:spcBef>
        <a:buSzPct val="75000"/>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1000"/>
        </a:spcBef>
        <a:buSzPct val="75000"/>
        <a:buFont typeface="Arial" panose="020B0604020202020204" pitchFamily="34" charset="0"/>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1000"/>
        </a:spcBef>
        <a:buSzPct val="75000"/>
        <a:buFont typeface="Arial" panose="020B0604020202020204" pitchFamily="34" charset="0"/>
        <a:buChar char="•"/>
        <a:defRPr sz="1200" kern="1200">
          <a:solidFill>
            <a:schemeClr val="tx1"/>
          </a:solidFill>
          <a:latin typeface="+mn-lt"/>
          <a:ea typeface="+mn-ea"/>
          <a:cs typeface="+mn-cs"/>
        </a:defRPr>
      </a:lvl4pPr>
      <a:lvl5pPr marL="900000" indent="-180000" algn="l" defTabSz="914400" rtl="0" eaLnBrk="1" latinLnBrk="0" hangingPunct="1">
        <a:lnSpc>
          <a:spcPct val="100000"/>
        </a:lnSpc>
        <a:spcBef>
          <a:spcPts val="1000"/>
        </a:spcBef>
        <a:buSzPct val="75000"/>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632970"/>
            <a:ext cx="11328000" cy="934890"/>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9" name="Pladsholder til tekst 2">
            <a:extLst>
              <a:ext uri="{FF2B5EF4-FFF2-40B4-BE49-F238E27FC236}">
                <a16:creationId xmlns:a16="http://schemas.microsoft.com/office/drawing/2014/main" id="{CDBE11AB-1117-4DED-99AA-9A2B69C64A03}"/>
              </a:ext>
            </a:extLst>
          </p:cNvPr>
          <p:cNvSpPr>
            <a:spLocks noGrp="1"/>
          </p:cNvSpPr>
          <p:nvPr>
            <p:ph type="body" idx="1"/>
          </p:nvPr>
        </p:nvSpPr>
        <p:spPr>
          <a:xfrm>
            <a:off x="432000" y="1900440"/>
            <a:ext cx="11329200" cy="4197600"/>
          </a:xfrm>
          <a:prstGeom prst="rect">
            <a:avLst/>
          </a:prstGeom>
        </p:spPr>
        <p:txBody>
          <a:bodyPr vert="horz" lIns="0" tIns="0" rIns="0" bIns="0" rtlCol="0">
            <a:no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6" name="Slide Number Placeholder 5"/>
          <p:cNvSpPr>
            <a:spLocks noGrp="1"/>
          </p:cNvSpPr>
          <p:nvPr>
            <p:ph type="sldNum" sz="quarter" idx="4"/>
          </p:nvPr>
        </p:nvSpPr>
        <p:spPr>
          <a:xfrm>
            <a:off x="432000" y="6378417"/>
            <a:ext cx="673950" cy="180000"/>
          </a:xfrm>
          <a:prstGeom prst="rect">
            <a:avLst/>
          </a:prstGeom>
        </p:spPr>
        <p:txBody>
          <a:bodyPr vert="horz" lIns="0" tIns="0" rIns="0" bIns="0" rtlCol="0" anchor="b" anchorCtr="0"/>
          <a:lstStyle>
            <a:lvl1pPr algn="l">
              <a:defRPr sz="900">
                <a:solidFill>
                  <a:schemeClr val="accent1"/>
                </a:solidFill>
              </a:defRPr>
            </a:lvl1pPr>
          </a:lstStyle>
          <a:p>
            <a:r>
              <a:rPr lang="en-GB" dirty="0"/>
              <a:t>Side </a:t>
            </a:r>
            <a:fld id="{24C8C45C-947F-4981-8B3F-4F32E973C901}" type="slidenum">
              <a:rPr lang="en-GB" smtClean="0"/>
              <a:pPr/>
              <a:t>‹nr.›</a:t>
            </a:fld>
            <a:endParaRPr lang="en-GB" dirty="0"/>
          </a:p>
        </p:txBody>
      </p:sp>
      <p:sp>
        <p:nvSpPr>
          <p:cNvPr id="10" name="Ikoner">
            <a:extLst>
              <a:ext uri="{FF2B5EF4-FFF2-40B4-BE49-F238E27FC236}">
                <a16:creationId xmlns:a16="http://schemas.microsoft.com/office/drawing/2014/main" id="{2E8704D0-3E44-4432-BC73-0656F00E7F03}"/>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_GeneralDate" hidden="1"/>
          <p:cNvSpPr>
            <a:spLocks noGrp="1"/>
          </p:cNvSpPr>
          <p:nvPr>
            <p:ph type="dt" sz="half" idx="2"/>
          </p:nvPr>
        </p:nvSpPr>
        <p:spPr>
          <a:xfrm>
            <a:off x="0" y="694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5" name="FLD_PresentationTitle" hidden="1"/>
          <p:cNvSpPr>
            <a:spLocks noGrp="1"/>
          </p:cNvSpPr>
          <p:nvPr>
            <p:ph type="ftr" sz="quarter" idx="3"/>
          </p:nvPr>
        </p:nvSpPr>
        <p:spPr>
          <a:xfrm>
            <a:off x="0" y="6948000"/>
            <a:ext cx="0" cy="0"/>
          </a:xfrm>
          <a:prstGeom prst="rect">
            <a:avLst/>
          </a:prstGeom>
        </p:spPr>
        <p:txBody>
          <a:bodyPr vert="horz" lIns="0" tIns="0" rIns="0" bIns="0" rtlCol="0" anchor="b" anchorCtr="0"/>
          <a:lstStyle>
            <a:lvl1pPr algn="ctr">
              <a:defRPr sz="100">
                <a:noFill/>
              </a:defRPr>
            </a:lvl1pPr>
          </a:lstStyle>
          <a:p>
            <a:endParaRPr lang="en-GB" dirty="0"/>
          </a:p>
        </p:txBody>
      </p:sp>
    </p:spTree>
    <p:extLst>
      <p:ext uri="{BB962C8B-B14F-4D97-AF65-F5344CB8AC3E}">
        <p14:creationId xmlns:p14="http://schemas.microsoft.com/office/powerpoint/2010/main" val="308863195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Lst>
  <p:hf hdr="0" ftr="0" dt="0"/>
  <p:txStyles>
    <p:titleStyle>
      <a:lvl1pPr algn="l" defTabSz="914400" rtl="0" eaLnBrk="1" latinLnBrk="0" hangingPunct="1">
        <a:lnSpc>
          <a:spcPct val="83000"/>
        </a:lnSpc>
        <a:spcBef>
          <a:spcPct val="0"/>
        </a:spcBef>
        <a:buNone/>
        <a:defRPr sz="3000" b="1" kern="1200">
          <a:solidFill>
            <a:schemeClr val="bg2"/>
          </a:solidFill>
          <a:latin typeface="+mj-lt"/>
          <a:ea typeface="+mj-ea"/>
          <a:cs typeface="+mj-cs"/>
        </a:defRPr>
      </a:lvl1pPr>
    </p:titleStyle>
    <p:body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2">
          <p15:clr>
            <a:srgbClr val="F26B43"/>
          </p15:clr>
        </p15:guide>
        <p15:guide id="3" orient="horz" pos="398">
          <p15:clr>
            <a:srgbClr val="F26B43"/>
          </p15:clr>
        </p15:guide>
        <p15:guide id="4" orient="horz" pos="987">
          <p15:clr>
            <a:srgbClr val="F26B43"/>
          </p15:clr>
        </p15:guide>
        <p15:guide id="5" pos="7408">
          <p15:clr>
            <a:srgbClr val="F26B43"/>
          </p15:clr>
        </p15:guide>
        <p15:guide id="6" orient="horz" pos="1197">
          <p15:clr>
            <a:srgbClr val="F26B43"/>
          </p15:clr>
        </p15:guide>
        <p15:guide id="7" orient="horz" pos="384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file:///C:\Users\B059001\Pictures\Udenrelationer.forside.pn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35.xml"/><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44.xml"/><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3"/>
          </p:nvPr>
        </p:nvPicPr>
        <p:blipFill>
          <a:blip r:embed="rId3" r:link="rId4">
            <a:extLst>
              <a:ext uri="{28A0092B-C50C-407E-A947-70E740481C1C}">
                <a14:useLocalDpi xmlns:a14="http://schemas.microsoft.com/office/drawing/2010/main" val="0"/>
              </a:ext>
            </a:extLst>
          </a:blip>
          <a:srcRect t="13339" b="13339"/>
          <a:stretch>
            <a:fillRect/>
          </a:stretch>
        </p:blipFill>
        <p:spPr/>
      </p:pic>
      <p:sp>
        <p:nvSpPr>
          <p:cNvPr id="5" name="Pladsholder til tekst 4">
            <a:extLst>
              <a:ext uri="{FF2B5EF4-FFF2-40B4-BE49-F238E27FC236}">
                <a16:creationId xmlns:a16="http://schemas.microsoft.com/office/drawing/2014/main" id="{A574F64C-61AD-3B43-8649-415A9EFFE6D0}"/>
              </a:ext>
            </a:extLst>
          </p:cNvPr>
          <p:cNvSpPr>
            <a:spLocks noGrp="1"/>
          </p:cNvSpPr>
          <p:nvPr>
            <p:ph type="body" sz="quarter" idx="10"/>
          </p:nvPr>
        </p:nvSpPr>
        <p:spPr/>
        <p:txBody>
          <a:bodyPr/>
          <a:lstStyle/>
          <a:p>
            <a:r>
              <a:rPr lang="da-DK" dirty="0" smtClean="0"/>
              <a:t>Kari Rose Holm og Loa Kristensen, </a:t>
            </a:r>
            <a:r>
              <a:rPr lang="da-DK" dirty="0" err="1" smtClean="0"/>
              <a:t>Videnscenter</a:t>
            </a:r>
            <a:r>
              <a:rPr lang="da-DK" dirty="0" smtClean="0"/>
              <a:t> for Værdig Ældrepleje</a:t>
            </a:r>
          </a:p>
          <a:p>
            <a:r>
              <a:rPr lang="da-DK" dirty="0" smtClean="0"/>
              <a:t>Lone Grøn, professor MSO, VIVE</a:t>
            </a:r>
            <a:endParaRPr lang="da-DK" dirty="0"/>
          </a:p>
          <a:p>
            <a:r>
              <a:rPr lang="da-DK" dirty="0" smtClean="0"/>
              <a:t>DGS nationale konference</a:t>
            </a:r>
          </a:p>
          <a:p>
            <a:r>
              <a:rPr lang="da-DK" dirty="0" smtClean="0"/>
              <a:t>Middelfart, 2-3 </a:t>
            </a:r>
            <a:r>
              <a:rPr lang="da-DK" dirty="0" err="1" smtClean="0"/>
              <a:t>nov</a:t>
            </a:r>
            <a:r>
              <a:rPr lang="da-DK" dirty="0" smtClean="0"/>
              <a:t> 2023</a:t>
            </a:r>
            <a:endParaRPr lang="da-DK" dirty="0"/>
          </a:p>
        </p:txBody>
      </p:sp>
      <p:sp>
        <p:nvSpPr>
          <p:cNvPr id="10" name="Titel 9"/>
          <p:cNvSpPr>
            <a:spLocks noGrp="1"/>
          </p:cNvSpPr>
          <p:nvPr>
            <p:ph type="title"/>
          </p:nvPr>
        </p:nvSpPr>
        <p:spPr/>
        <p:txBody>
          <a:bodyPr/>
          <a:lstStyle/>
          <a:p>
            <a:r>
              <a:rPr lang="da-DK" dirty="0" smtClean="0"/>
              <a:t>Tid, værdighed og </a:t>
            </a:r>
            <a:r>
              <a:rPr lang="da-DK" dirty="0" err="1" smtClean="0"/>
              <a:t>relationsarbejde</a:t>
            </a:r>
            <a:r>
              <a:rPr lang="da-DK" dirty="0" smtClean="0"/>
              <a:t> i ældreplejen</a:t>
            </a:r>
            <a:endParaRPr lang="da-DK" dirty="0"/>
          </a:p>
        </p:txBody>
      </p:sp>
    </p:spTree>
    <p:extLst>
      <p:ext uri="{BB962C8B-B14F-4D97-AF65-F5344CB8AC3E}">
        <p14:creationId xmlns:p14="http://schemas.microsoft.com/office/powerpoint/2010/main" val="180037079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3B026D56-E4F7-4DE7-9255-DE720033846E}"/>
              </a:ext>
            </a:extLst>
          </p:cNvPr>
          <p:cNvSpPr>
            <a:spLocks noGrp="1"/>
          </p:cNvSpPr>
          <p:nvPr>
            <p:ph sz="half" idx="1"/>
          </p:nvPr>
        </p:nvSpPr>
        <p:spPr>
          <a:xfrm>
            <a:off x="1" y="0"/>
            <a:ext cx="5915998" cy="6858000"/>
          </a:xfrm>
          <a:solidFill>
            <a:schemeClr val="bg2">
              <a:lumMod val="40000"/>
              <a:lumOff val="60000"/>
            </a:schemeClr>
          </a:solidFill>
        </p:spPr>
        <p:txBody>
          <a:bodyPr/>
          <a:lstStyle/>
          <a:p>
            <a:pPr marL="0" indent="0">
              <a:buNone/>
            </a:pPr>
            <a:endParaRPr lang="da-DK" sz="3000" b="1" dirty="0">
              <a:solidFill>
                <a:schemeClr val="bg1"/>
              </a:solidFill>
            </a:endParaRPr>
          </a:p>
          <a:p>
            <a:pPr lvl="2">
              <a:buNone/>
            </a:pPr>
            <a:r>
              <a:rPr lang="da-DK" sz="3000" b="1" dirty="0">
                <a:solidFill>
                  <a:schemeClr val="bg2"/>
                </a:solidFill>
              </a:rPr>
              <a:t>Gensidig tilpasning i relationen</a:t>
            </a:r>
          </a:p>
          <a:p>
            <a:pPr marL="180000" lvl="3" indent="0">
              <a:buNone/>
            </a:pPr>
            <a:r>
              <a:rPr lang="da-DK" sz="2000" b="1" dirty="0">
                <a:solidFill>
                  <a:schemeClr val="bg2"/>
                </a:solidFill>
              </a:rPr>
              <a:t>Tilpasning over tid</a:t>
            </a:r>
          </a:p>
          <a:p>
            <a:pPr marL="0" lvl="2" indent="0">
              <a:buNone/>
            </a:pPr>
            <a:endParaRPr lang="da-DK" sz="2000" dirty="0">
              <a:solidFill>
                <a:schemeClr val="bg2"/>
              </a:solidFill>
            </a:endParaRPr>
          </a:p>
          <a:p>
            <a:pPr marL="342900" lvl="2" indent="-342900"/>
            <a:r>
              <a:rPr lang="da-DK" sz="2000" dirty="0">
                <a:solidFill>
                  <a:schemeClr val="bg2"/>
                </a:solidFill>
              </a:rPr>
              <a:t>Medarbejder og borger ”tuner sig ind på” hinanden – over tid.</a:t>
            </a:r>
          </a:p>
          <a:p>
            <a:pPr marL="342900" lvl="2" indent="-342900"/>
            <a:endParaRPr lang="da-DK" sz="2000" dirty="0">
              <a:solidFill>
                <a:schemeClr val="bg2"/>
              </a:solidFill>
            </a:endParaRPr>
          </a:p>
          <a:p>
            <a:pPr marL="342900" lvl="2" indent="-342900"/>
            <a:r>
              <a:rPr lang="da-DK" sz="2000" dirty="0">
                <a:solidFill>
                  <a:schemeClr val="bg2"/>
                </a:solidFill>
              </a:rPr>
              <a:t>Det handler om alt lige fra tonen, samtaleemnerne, tempoet, timingen og rækkefølgen i måden, opgaverne udføres på. </a:t>
            </a:r>
          </a:p>
          <a:p>
            <a:pPr marL="342900" lvl="2" indent="-342900"/>
            <a:endParaRPr lang="da-DK" sz="2000" dirty="0">
              <a:solidFill>
                <a:schemeClr val="bg2"/>
              </a:solidFill>
            </a:endParaRPr>
          </a:p>
          <a:p>
            <a:pPr marL="342900" lvl="2" indent="-342900"/>
            <a:r>
              <a:rPr lang="da-DK" sz="2000" dirty="0">
                <a:solidFill>
                  <a:schemeClr val="bg2"/>
                </a:solidFill>
              </a:rPr>
              <a:t>Det dybe og langvarige kendskab til borgeren frigiver ”tid til snak” og gør det muligt at </a:t>
            </a:r>
            <a:r>
              <a:rPr lang="da-DK" sz="2000" i="1" dirty="0">
                <a:solidFill>
                  <a:schemeClr val="bg2"/>
                </a:solidFill>
              </a:rPr>
              <a:t>følge</a:t>
            </a:r>
            <a:r>
              <a:rPr lang="da-DK" sz="2000" dirty="0">
                <a:solidFill>
                  <a:schemeClr val="bg2"/>
                </a:solidFill>
              </a:rPr>
              <a:t> og </a:t>
            </a:r>
            <a:r>
              <a:rPr lang="da-DK" sz="2000" i="1" dirty="0">
                <a:solidFill>
                  <a:schemeClr val="bg2"/>
                </a:solidFill>
              </a:rPr>
              <a:t>følge op </a:t>
            </a:r>
            <a:r>
              <a:rPr lang="da-DK" sz="2000" dirty="0">
                <a:solidFill>
                  <a:schemeClr val="bg2"/>
                </a:solidFill>
              </a:rPr>
              <a:t>over tid</a:t>
            </a:r>
          </a:p>
        </p:txBody>
      </p:sp>
      <p:sp>
        <p:nvSpPr>
          <p:cNvPr id="4" name="Pladsholder til indhold 3">
            <a:extLst>
              <a:ext uri="{FF2B5EF4-FFF2-40B4-BE49-F238E27FC236}">
                <a16:creationId xmlns:a16="http://schemas.microsoft.com/office/drawing/2014/main" id="{80C9A9FA-6A2B-497D-ADCE-C38A2A638E1B}"/>
              </a:ext>
            </a:extLst>
          </p:cNvPr>
          <p:cNvSpPr>
            <a:spLocks noGrp="1"/>
          </p:cNvSpPr>
          <p:nvPr>
            <p:ph sz="half" idx="2"/>
          </p:nvPr>
        </p:nvSpPr>
        <p:spPr>
          <a:xfrm>
            <a:off x="5915999" y="0"/>
            <a:ext cx="6276001" cy="6952268"/>
          </a:xfrm>
          <a:solidFill>
            <a:schemeClr val="bg2">
              <a:lumMod val="75000"/>
            </a:schemeClr>
          </a:solidFill>
        </p:spPr>
        <p:txBody>
          <a:bodyPr/>
          <a:lstStyle/>
          <a:p>
            <a:endParaRPr lang="da-DK" sz="1600" i="1" dirty="0"/>
          </a:p>
          <a:p>
            <a:endParaRPr lang="da-DK" sz="1600" i="1" dirty="0"/>
          </a:p>
          <a:p>
            <a:endParaRPr lang="da-DK" sz="1600" i="1" dirty="0"/>
          </a:p>
          <a:p>
            <a:endParaRPr lang="da-DK" sz="1600" i="1" dirty="0"/>
          </a:p>
          <a:p>
            <a:endParaRPr lang="da-DK" sz="1600" i="1" dirty="0">
              <a:solidFill>
                <a:schemeClr val="bg1"/>
              </a:solidFill>
            </a:endParaRPr>
          </a:p>
          <a:p>
            <a:r>
              <a:rPr lang="da-DK" sz="1600" i="1" dirty="0">
                <a:solidFill>
                  <a:schemeClr val="bg1"/>
                </a:solidFill>
              </a:rPr>
              <a:t>”Når de ‘gode, gamle hjælpere’ kommer, så griber de bare ting an, de ved, hvor ting er, og gør, som vi har fundet ud af at gøre i fællesskab over tid. Men det er et problem, at der ikke er ret mange faste. Der er ulemper ved den store udskiftning i personale: 1. Vi kender dem ikke. 2. De ved ikke, hvor ting er, eller hvad de skal. 3. Og så skal vi, eller så skal jeg, forklare og fortælle det hele.” (Ældre borger, 4)</a:t>
            </a:r>
          </a:p>
          <a:p>
            <a:endParaRPr lang="da-DK" sz="1600" i="1" dirty="0">
              <a:solidFill>
                <a:schemeClr val="bg1"/>
              </a:solidFill>
            </a:endParaRPr>
          </a:p>
          <a:p>
            <a:endParaRPr lang="da-DK" i="1" dirty="0">
              <a:solidFill>
                <a:schemeClr val="bg1"/>
              </a:solidFill>
            </a:endParaRPr>
          </a:p>
          <a:p>
            <a:endParaRPr lang="da-DK" sz="1600" i="1" dirty="0">
              <a:solidFill>
                <a:schemeClr val="bg1"/>
              </a:solidFill>
            </a:endParaRPr>
          </a:p>
          <a:p>
            <a:r>
              <a:rPr lang="da-DK" sz="1600" i="1" dirty="0">
                <a:solidFill>
                  <a:schemeClr val="bg1"/>
                </a:solidFill>
              </a:rPr>
              <a:t>”Vi kender hinanden, og jeg synes, de har god tid – ikke bare til støttestrømperne, men også til en snak. De følger op – spørger til, hvordan det går, hvad der er sket siden sidst osv.” (Ældre borger, 1)</a:t>
            </a:r>
          </a:p>
          <a:p>
            <a:endParaRPr lang="da-DK" sz="1600" b="1" dirty="0">
              <a:solidFill>
                <a:schemeClr val="bg1"/>
              </a:solidFill>
            </a:endParaRPr>
          </a:p>
          <a:p>
            <a:endParaRPr lang="da-DK" dirty="0"/>
          </a:p>
        </p:txBody>
      </p:sp>
      <p:sp>
        <p:nvSpPr>
          <p:cNvPr id="5" name="Pladsholder til slidenummer 4">
            <a:extLst>
              <a:ext uri="{FF2B5EF4-FFF2-40B4-BE49-F238E27FC236}">
                <a16:creationId xmlns:a16="http://schemas.microsoft.com/office/drawing/2014/main" id="{88044706-F503-45D4-8C03-AF3A4E0006C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441B3C"/>
                </a:solidFill>
                <a:effectLst/>
                <a:uLnTx/>
                <a:uFillTx/>
                <a:latin typeface="Raleway"/>
                <a:ea typeface="+mn-ea"/>
                <a:cs typeface="+mn-cs"/>
              </a:rPr>
              <a:t>Side </a:t>
            </a:r>
            <a:fld id="{24C8C45C-947F-4981-8B3F-4F32E973C901}" type="slidenum">
              <a:rPr kumimoji="0" lang="da-DK" sz="900" b="0" i="0" u="none" strike="noStrike" kern="1200" cap="none" spc="0" normalizeH="0" baseline="0" noProof="0" smtClean="0">
                <a:ln>
                  <a:noFill/>
                </a:ln>
                <a:solidFill>
                  <a:srgbClr val="441B3C"/>
                </a:solidFill>
                <a:effectLst/>
                <a:uLnTx/>
                <a:uFillTx/>
                <a:latin typeface="Raleway"/>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da-DK" sz="900" b="0" i="0" u="none" strike="noStrike" kern="1200" cap="none" spc="0" normalizeH="0" baseline="0" noProof="0" dirty="0">
              <a:ln>
                <a:noFill/>
              </a:ln>
              <a:solidFill>
                <a:srgbClr val="441B3C"/>
              </a:solidFill>
              <a:effectLst/>
              <a:uLnTx/>
              <a:uFillTx/>
              <a:latin typeface="Raleway"/>
              <a:ea typeface="+mn-ea"/>
              <a:cs typeface="+mn-cs"/>
            </a:endParaRPr>
          </a:p>
        </p:txBody>
      </p:sp>
    </p:spTree>
    <p:extLst>
      <p:ext uri="{BB962C8B-B14F-4D97-AF65-F5344CB8AC3E}">
        <p14:creationId xmlns:p14="http://schemas.microsoft.com/office/powerpoint/2010/main" val="411187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3B026D56-E4F7-4DE7-9255-DE720033846E}"/>
              </a:ext>
            </a:extLst>
          </p:cNvPr>
          <p:cNvSpPr>
            <a:spLocks noGrp="1"/>
          </p:cNvSpPr>
          <p:nvPr>
            <p:ph sz="half" idx="1"/>
          </p:nvPr>
        </p:nvSpPr>
        <p:spPr>
          <a:xfrm>
            <a:off x="1" y="0"/>
            <a:ext cx="5915998" cy="6858000"/>
          </a:xfrm>
          <a:solidFill>
            <a:schemeClr val="bg2">
              <a:lumMod val="40000"/>
              <a:lumOff val="60000"/>
            </a:schemeClr>
          </a:solidFill>
        </p:spPr>
        <p:txBody>
          <a:bodyPr/>
          <a:lstStyle/>
          <a:p>
            <a:pPr lvl="2">
              <a:buNone/>
            </a:pPr>
            <a:endParaRPr lang="da-DK" sz="3000" b="1" dirty="0">
              <a:solidFill>
                <a:schemeClr val="bg1"/>
              </a:solidFill>
            </a:endParaRPr>
          </a:p>
          <a:p>
            <a:pPr lvl="2">
              <a:buNone/>
            </a:pPr>
            <a:r>
              <a:rPr lang="da-DK" sz="3000" b="1" dirty="0">
                <a:solidFill>
                  <a:schemeClr val="bg2"/>
                </a:solidFill>
              </a:rPr>
              <a:t>Gensidig tilpasning i relationen</a:t>
            </a:r>
          </a:p>
          <a:p>
            <a:pPr lvl="2">
              <a:buNone/>
            </a:pPr>
            <a:r>
              <a:rPr lang="da-DK" sz="2000" b="1" dirty="0">
                <a:solidFill>
                  <a:schemeClr val="bg2"/>
                </a:solidFill>
              </a:rPr>
              <a:t>Tilpasning i nuet</a:t>
            </a:r>
          </a:p>
          <a:p>
            <a:pPr lvl="2"/>
            <a:endParaRPr lang="da-DK" sz="3000" b="1" dirty="0">
              <a:solidFill>
                <a:schemeClr val="bg2"/>
              </a:solidFill>
            </a:endParaRPr>
          </a:p>
          <a:p>
            <a:pPr marL="342900" lvl="2" indent="-342900"/>
            <a:r>
              <a:rPr lang="da-DK" sz="2000" dirty="0">
                <a:solidFill>
                  <a:schemeClr val="bg2"/>
                </a:solidFill>
              </a:rPr>
              <a:t>Dynamisk og situationel tilpasning til den enkelte i nuet</a:t>
            </a:r>
          </a:p>
          <a:p>
            <a:pPr marL="342900" lvl="2" indent="-342900"/>
            <a:endParaRPr lang="da-DK" sz="2000" dirty="0">
              <a:solidFill>
                <a:schemeClr val="bg2"/>
              </a:solidFill>
            </a:endParaRPr>
          </a:p>
          <a:p>
            <a:pPr marL="342900" lvl="2" indent="-342900"/>
            <a:r>
              <a:rPr lang="da-DK" sz="2000" dirty="0">
                <a:solidFill>
                  <a:schemeClr val="bg2"/>
                </a:solidFill>
              </a:rPr>
              <a:t>Tilpasning af tempo, timing og rækkefølge mv.</a:t>
            </a:r>
          </a:p>
          <a:p>
            <a:pPr marL="342900" lvl="2" indent="-342900"/>
            <a:endParaRPr lang="da-DK" sz="2000" dirty="0">
              <a:solidFill>
                <a:schemeClr val="bg2"/>
              </a:solidFill>
            </a:endParaRPr>
          </a:p>
          <a:p>
            <a:pPr marL="342900" lvl="2" indent="-342900"/>
            <a:r>
              <a:rPr lang="da-DK" sz="2000" dirty="0">
                <a:solidFill>
                  <a:schemeClr val="bg2"/>
                </a:solidFill>
              </a:rPr>
              <a:t>Ældre mennesker og borgere med kognitive udfordringer kan have et langsommere tempo </a:t>
            </a:r>
          </a:p>
          <a:p>
            <a:pPr lvl="2">
              <a:buNone/>
            </a:pPr>
            <a:endParaRPr lang="da-DK" sz="3000" b="1" dirty="0">
              <a:solidFill>
                <a:schemeClr val="bg2"/>
              </a:solidFill>
            </a:endParaRPr>
          </a:p>
        </p:txBody>
      </p:sp>
      <p:sp>
        <p:nvSpPr>
          <p:cNvPr id="4" name="Pladsholder til indhold 3">
            <a:extLst>
              <a:ext uri="{FF2B5EF4-FFF2-40B4-BE49-F238E27FC236}">
                <a16:creationId xmlns:a16="http://schemas.microsoft.com/office/drawing/2014/main" id="{80C9A9FA-6A2B-497D-ADCE-C38A2A638E1B}"/>
              </a:ext>
            </a:extLst>
          </p:cNvPr>
          <p:cNvSpPr>
            <a:spLocks noGrp="1"/>
          </p:cNvSpPr>
          <p:nvPr>
            <p:ph sz="half" idx="2"/>
          </p:nvPr>
        </p:nvSpPr>
        <p:spPr>
          <a:xfrm>
            <a:off x="5915999" y="0"/>
            <a:ext cx="6276001" cy="6952268"/>
          </a:xfrm>
          <a:solidFill>
            <a:schemeClr val="bg2">
              <a:lumMod val="75000"/>
            </a:schemeClr>
          </a:solidFill>
        </p:spPr>
        <p:txBody>
          <a:bodyPr/>
          <a:lstStyle/>
          <a:p>
            <a:endParaRPr lang="da-DK" sz="1600" i="1" dirty="0"/>
          </a:p>
          <a:p>
            <a:pPr marL="0" indent="0">
              <a:buNone/>
            </a:pPr>
            <a:endParaRPr lang="da-DK" sz="1600" dirty="0">
              <a:solidFill>
                <a:schemeClr val="accent6"/>
              </a:solidFill>
            </a:endParaRPr>
          </a:p>
          <a:p>
            <a:endParaRPr lang="da-DK" sz="1600" dirty="0">
              <a:solidFill>
                <a:schemeClr val="accent6"/>
              </a:solidFill>
            </a:endParaRPr>
          </a:p>
          <a:p>
            <a:r>
              <a:rPr lang="da-DK" sz="1600" i="1" dirty="0">
                <a:solidFill>
                  <a:schemeClr val="accent6"/>
                </a:solidFill>
              </a:rPr>
              <a:t>”</a:t>
            </a:r>
            <a:r>
              <a:rPr lang="da-DK" sz="1600" i="1" dirty="0">
                <a:solidFill>
                  <a:schemeClr val="bg1"/>
                </a:solidFill>
              </a:rPr>
              <a:t>”Hvis hun ikke er med i opgaven, så siger hun nej, så slår hun. Det vil hun ikke. Hvis hun ikke er med, så er jeg helt sikker på, så skubber hun (…) Det skete i går. Den var så tydeligt, at jeg var lidt for hurtig…” (fortsætter)</a:t>
            </a:r>
            <a:endParaRPr lang="da-DK" i="1" dirty="0"/>
          </a:p>
        </p:txBody>
      </p:sp>
      <p:sp>
        <p:nvSpPr>
          <p:cNvPr id="5" name="Pladsholder til slidenummer 4">
            <a:extLst>
              <a:ext uri="{FF2B5EF4-FFF2-40B4-BE49-F238E27FC236}">
                <a16:creationId xmlns:a16="http://schemas.microsoft.com/office/drawing/2014/main" id="{88044706-F503-45D4-8C03-AF3A4E0006C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441B3C"/>
                </a:solidFill>
                <a:effectLst/>
                <a:uLnTx/>
                <a:uFillTx/>
                <a:latin typeface="Raleway"/>
                <a:ea typeface="+mn-ea"/>
                <a:cs typeface="+mn-cs"/>
              </a:rPr>
              <a:t>Side </a:t>
            </a:r>
            <a:fld id="{24C8C45C-947F-4981-8B3F-4F32E973C901}" type="slidenum">
              <a:rPr kumimoji="0" lang="da-DK" sz="900" b="0" i="0" u="none" strike="noStrike" kern="1200" cap="none" spc="0" normalizeH="0" baseline="0" noProof="0" smtClean="0">
                <a:ln>
                  <a:noFill/>
                </a:ln>
                <a:solidFill>
                  <a:srgbClr val="441B3C"/>
                </a:solidFill>
                <a:effectLst/>
                <a:uLnTx/>
                <a:uFillTx/>
                <a:latin typeface="Raleway"/>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da-DK" sz="900" b="0" i="0" u="none" strike="noStrike" kern="1200" cap="none" spc="0" normalizeH="0" baseline="0" noProof="0" dirty="0">
              <a:ln>
                <a:noFill/>
              </a:ln>
              <a:solidFill>
                <a:srgbClr val="441B3C"/>
              </a:solidFill>
              <a:effectLst/>
              <a:uLnTx/>
              <a:uFillTx/>
              <a:latin typeface="Raleway"/>
              <a:ea typeface="+mn-ea"/>
              <a:cs typeface="+mn-cs"/>
            </a:endParaRPr>
          </a:p>
        </p:txBody>
      </p:sp>
    </p:spTree>
    <p:extLst>
      <p:ext uri="{BB962C8B-B14F-4D97-AF65-F5344CB8AC3E}">
        <p14:creationId xmlns:p14="http://schemas.microsoft.com/office/powerpoint/2010/main" val="233046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3B026D56-E4F7-4DE7-9255-DE720033846E}"/>
              </a:ext>
            </a:extLst>
          </p:cNvPr>
          <p:cNvSpPr>
            <a:spLocks noGrp="1"/>
          </p:cNvSpPr>
          <p:nvPr>
            <p:ph sz="half" idx="1"/>
          </p:nvPr>
        </p:nvSpPr>
        <p:spPr>
          <a:xfrm>
            <a:off x="1" y="0"/>
            <a:ext cx="5915998" cy="6858000"/>
          </a:xfrm>
          <a:solidFill>
            <a:schemeClr val="bg2"/>
          </a:solidFill>
        </p:spPr>
        <p:txBody>
          <a:bodyPr/>
          <a:lstStyle/>
          <a:p>
            <a:pPr marL="0" indent="0">
              <a:buNone/>
            </a:pPr>
            <a:endParaRPr lang="da-DK" sz="3000" b="1" dirty="0">
              <a:solidFill>
                <a:schemeClr val="bg1"/>
              </a:solidFill>
            </a:endParaRPr>
          </a:p>
          <a:p>
            <a:pPr lvl="2">
              <a:buNone/>
            </a:pPr>
            <a:r>
              <a:rPr lang="da-DK" sz="2600" b="1" dirty="0">
                <a:solidFill>
                  <a:schemeClr val="bg1"/>
                </a:solidFill>
              </a:rPr>
              <a:t> </a:t>
            </a:r>
            <a:r>
              <a:rPr lang="da-DK" sz="3000" b="1" dirty="0">
                <a:solidFill>
                  <a:schemeClr val="bg1"/>
                </a:solidFill>
              </a:rPr>
              <a:t>Hvad indebærer relations- og omsorgsarbejdet?</a:t>
            </a:r>
          </a:p>
          <a:p>
            <a:pPr lvl="2">
              <a:buNone/>
            </a:pPr>
            <a:endParaRPr lang="da-DK" sz="2000" dirty="0">
              <a:solidFill>
                <a:schemeClr val="bg1"/>
              </a:solidFill>
            </a:endParaRPr>
          </a:p>
          <a:p>
            <a:pPr lvl="2"/>
            <a:r>
              <a:rPr lang="da-DK" sz="2000" dirty="0">
                <a:solidFill>
                  <a:schemeClr val="bg1"/>
                </a:solidFill>
              </a:rPr>
              <a:t>At medarbejderen kan omstille sig på kort tid</a:t>
            </a:r>
          </a:p>
          <a:p>
            <a:pPr lvl="2"/>
            <a:endParaRPr lang="da-DK" sz="2000" dirty="0">
              <a:solidFill>
                <a:schemeClr val="bg1"/>
              </a:solidFill>
            </a:endParaRPr>
          </a:p>
          <a:p>
            <a:pPr lvl="2"/>
            <a:r>
              <a:rPr lang="da-DK" sz="2000" dirty="0">
                <a:solidFill>
                  <a:schemeClr val="bg1"/>
                </a:solidFill>
              </a:rPr>
              <a:t>At medarbejderen kan ”skjule” sin travlhed</a:t>
            </a:r>
          </a:p>
          <a:p>
            <a:pPr lvl="2">
              <a:buNone/>
            </a:pPr>
            <a:endParaRPr lang="da-DK" sz="2600" b="1" dirty="0">
              <a:solidFill>
                <a:schemeClr val="bg1"/>
              </a:solidFill>
            </a:endParaRPr>
          </a:p>
        </p:txBody>
      </p:sp>
      <p:sp>
        <p:nvSpPr>
          <p:cNvPr id="4" name="Pladsholder til indhold 3">
            <a:extLst>
              <a:ext uri="{FF2B5EF4-FFF2-40B4-BE49-F238E27FC236}">
                <a16:creationId xmlns:a16="http://schemas.microsoft.com/office/drawing/2014/main" id="{80C9A9FA-6A2B-497D-ADCE-C38A2A638E1B}"/>
              </a:ext>
            </a:extLst>
          </p:cNvPr>
          <p:cNvSpPr>
            <a:spLocks noGrp="1"/>
          </p:cNvSpPr>
          <p:nvPr>
            <p:ph sz="half" idx="2"/>
          </p:nvPr>
        </p:nvSpPr>
        <p:spPr>
          <a:xfrm>
            <a:off x="5915999" y="0"/>
            <a:ext cx="6276001" cy="6952268"/>
          </a:xfrm>
          <a:solidFill>
            <a:schemeClr val="bg2">
              <a:lumMod val="20000"/>
              <a:lumOff val="80000"/>
            </a:schemeClr>
          </a:solidFill>
        </p:spPr>
        <p:txBody>
          <a:bodyPr/>
          <a:lstStyle/>
          <a:p>
            <a:endParaRPr lang="da-DK" sz="1600" i="1" dirty="0"/>
          </a:p>
          <a:p>
            <a:endParaRPr lang="da-DK" sz="1600" i="1" dirty="0"/>
          </a:p>
          <a:p>
            <a:pPr marL="342900" lvl="2" indent="-342900"/>
            <a:r>
              <a:rPr lang="da-DK" sz="1600" i="1" dirty="0">
                <a:solidFill>
                  <a:schemeClr val="bg2"/>
                </a:solidFill>
              </a:rPr>
              <a:t>”Medarbejderne beskriver, at de hele tiden overvejer, hvem de skal ind til, og at de til dels ”laver sig om”, så det passer til borgeren. Nogle borgere foretrækker ”havnearbejdersprog” og en lidt hård tone, mens andre har brug for, at man er blid og stille. Uanset hvordan de opfører sig, er det en måde, hvorpå de viser omsorg for borgeren. De beskriver, at man som ansat i ældreplejen har mange forskellige kasketter, som man skifter mellem, og at man typisk skal omstille sig på meget kort tid.” (5) </a:t>
            </a:r>
          </a:p>
          <a:p>
            <a:pPr marL="342900" lvl="2" indent="-342900"/>
            <a:endParaRPr lang="da-DK" sz="2000" i="1" dirty="0">
              <a:solidFill>
                <a:schemeClr val="bg2"/>
              </a:solidFill>
            </a:endParaRPr>
          </a:p>
          <a:p>
            <a:pPr marL="342900" lvl="2" indent="-342900"/>
            <a:r>
              <a:rPr lang="da-DK" sz="1600" i="1" dirty="0">
                <a:solidFill>
                  <a:schemeClr val="bg2"/>
                </a:solidFill>
              </a:rPr>
              <a:t>”Der er også nogle borgere, som kan finde på at sige, ’Jeg kan godt lige klare det her selv i dag, for jeg kan mærke, at du har travlt’. Og for mit vedkommende har jeg det sådan, at de skal ikke kunne mærke, hvor travlt jeg har. I weekenden kørte jeg – ikke dobbelt plan, men tæt på (...) Men jeg tror, at hvis du spørger dem, jeg har været ved, så ved de ikke, at jeg har haft travlt, for det gør jeg meget ud af ikke at vise dem (…) Det er alfa og omega i kontakten til borgeren, at de ikke mærker, hvor travlt vi har.” (Medarbejder, 5)</a:t>
            </a:r>
          </a:p>
          <a:p>
            <a:pPr marL="342900" lvl="2" indent="-342900"/>
            <a:endParaRPr lang="da-DK" sz="1600" b="1" dirty="0">
              <a:solidFill>
                <a:schemeClr val="bg2"/>
              </a:solidFill>
            </a:endParaRPr>
          </a:p>
          <a:p>
            <a:pPr marL="342900" lvl="2" indent="-342900"/>
            <a:endParaRPr lang="da-DK" sz="1600" b="1" dirty="0">
              <a:solidFill>
                <a:schemeClr val="bg2"/>
              </a:solidFill>
            </a:endParaRPr>
          </a:p>
          <a:p>
            <a:endParaRPr lang="da-DK" dirty="0"/>
          </a:p>
        </p:txBody>
      </p:sp>
      <p:sp>
        <p:nvSpPr>
          <p:cNvPr id="5" name="Pladsholder til slidenummer 4">
            <a:extLst>
              <a:ext uri="{FF2B5EF4-FFF2-40B4-BE49-F238E27FC236}">
                <a16:creationId xmlns:a16="http://schemas.microsoft.com/office/drawing/2014/main" id="{88044706-F503-45D4-8C03-AF3A4E0006C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441B3C"/>
                </a:solidFill>
                <a:effectLst/>
                <a:uLnTx/>
                <a:uFillTx/>
                <a:latin typeface="Raleway"/>
                <a:ea typeface="+mn-ea"/>
                <a:cs typeface="+mn-cs"/>
              </a:rPr>
              <a:t>Side </a:t>
            </a:r>
            <a:fld id="{24C8C45C-947F-4981-8B3F-4F32E973C901}" type="slidenum">
              <a:rPr kumimoji="0" lang="da-DK" sz="900" b="0" i="0" u="none" strike="noStrike" kern="1200" cap="none" spc="0" normalizeH="0" baseline="0" noProof="0" smtClean="0">
                <a:ln>
                  <a:noFill/>
                </a:ln>
                <a:solidFill>
                  <a:srgbClr val="441B3C"/>
                </a:solidFill>
                <a:effectLst/>
                <a:uLnTx/>
                <a:uFillTx/>
                <a:latin typeface="Raleway"/>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da-DK" sz="900" b="0" i="0" u="none" strike="noStrike" kern="1200" cap="none" spc="0" normalizeH="0" baseline="0" noProof="0" dirty="0">
              <a:ln>
                <a:noFill/>
              </a:ln>
              <a:solidFill>
                <a:srgbClr val="441B3C"/>
              </a:solidFill>
              <a:effectLst/>
              <a:uLnTx/>
              <a:uFillTx/>
              <a:latin typeface="Raleway"/>
              <a:ea typeface="+mn-ea"/>
              <a:cs typeface="+mn-cs"/>
            </a:endParaRPr>
          </a:p>
        </p:txBody>
      </p:sp>
    </p:spTree>
    <p:extLst>
      <p:ext uri="{BB962C8B-B14F-4D97-AF65-F5344CB8AC3E}">
        <p14:creationId xmlns:p14="http://schemas.microsoft.com/office/powerpoint/2010/main" val="340050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3B026D56-E4F7-4DE7-9255-DE720033846E}"/>
              </a:ext>
            </a:extLst>
          </p:cNvPr>
          <p:cNvSpPr>
            <a:spLocks noGrp="1"/>
          </p:cNvSpPr>
          <p:nvPr>
            <p:ph sz="half" idx="1"/>
          </p:nvPr>
        </p:nvSpPr>
        <p:spPr>
          <a:xfrm>
            <a:off x="1" y="0"/>
            <a:ext cx="5915998" cy="6858000"/>
          </a:xfrm>
          <a:solidFill>
            <a:schemeClr val="bg2"/>
          </a:solidFill>
        </p:spPr>
        <p:txBody>
          <a:bodyPr/>
          <a:lstStyle/>
          <a:p>
            <a:pPr marL="0" indent="0">
              <a:buNone/>
            </a:pPr>
            <a:endParaRPr lang="da-DK" sz="3000" b="1" dirty="0">
              <a:solidFill>
                <a:schemeClr val="bg1"/>
              </a:solidFill>
            </a:endParaRPr>
          </a:p>
          <a:p>
            <a:pPr lvl="2">
              <a:buNone/>
            </a:pPr>
            <a:r>
              <a:rPr lang="da-DK" sz="2600" b="1" dirty="0">
                <a:solidFill>
                  <a:schemeClr val="bg1"/>
                </a:solidFill>
              </a:rPr>
              <a:t> </a:t>
            </a:r>
            <a:r>
              <a:rPr lang="da-DK" sz="3000" b="1" dirty="0">
                <a:solidFill>
                  <a:schemeClr val="bg1"/>
                </a:solidFill>
              </a:rPr>
              <a:t>Hvad indebærer relations- og omsorgsarbejdet</a:t>
            </a:r>
          </a:p>
          <a:p>
            <a:pPr lvl="2">
              <a:buNone/>
            </a:pPr>
            <a:endParaRPr lang="da-DK" sz="3000" b="1" dirty="0">
              <a:solidFill>
                <a:schemeClr val="bg1"/>
              </a:solidFill>
            </a:endParaRPr>
          </a:p>
          <a:p>
            <a:pPr lvl="2"/>
            <a:r>
              <a:rPr lang="da-DK" sz="2000" dirty="0">
                <a:solidFill>
                  <a:schemeClr val="bg1"/>
                </a:solidFill>
              </a:rPr>
              <a:t>At medarbejderen kan navigere og ”fifle” inden for de tidslige rammer og strukturer</a:t>
            </a:r>
          </a:p>
          <a:p>
            <a:pPr lvl="2"/>
            <a:endParaRPr lang="da-DK" sz="2000" dirty="0">
              <a:solidFill>
                <a:schemeClr val="bg1"/>
              </a:solidFill>
            </a:endParaRPr>
          </a:p>
          <a:p>
            <a:pPr lvl="2"/>
            <a:r>
              <a:rPr lang="da-DK" sz="2000" dirty="0">
                <a:solidFill>
                  <a:schemeClr val="bg1"/>
                </a:solidFill>
              </a:rPr>
              <a:t>… og </a:t>
            </a:r>
            <a:r>
              <a:rPr lang="da-DK" sz="2000" i="1" dirty="0">
                <a:solidFill>
                  <a:schemeClr val="bg1"/>
                </a:solidFill>
              </a:rPr>
              <a:t>uden for </a:t>
            </a:r>
            <a:r>
              <a:rPr lang="da-DK" sz="2000" dirty="0">
                <a:solidFill>
                  <a:schemeClr val="bg1"/>
                </a:solidFill>
              </a:rPr>
              <a:t>de tidslige rammer og strukturer</a:t>
            </a:r>
          </a:p>
          <a:p>
            <a:pPr lvl="2"/>
            <a:endParaRPr lang="da-DK" sz="2000" dirty="0">
              <a:solidFill>
                <a:schemeClr val="bg1"/>
              </a:solidFill>
            </a:endParaRPr>
          </a:p>
          <a:p>
            <a:pPr lvl="2"/>
            <a:r>
              <a:rPr lang="da-DK" sz="2000" dirty="0">
                <a:solidFill>
                  <a:schemeClr val="bg1"/>
                </a:solidFill>
              </a:rPr>
              <a:t>Opmærksomhed på ”det, man gør” i den tid, man har sammen med borgeren</a:t>
            </a:r>
            <a:endParaRPr lang="da-DK" sz="2600" b="1" u="sng" dirty="0">
              <a:solidFill>
                <a:schemeClr val="bg1"/>
              </a:solidFill>
            </a:endParaRPr>
          </a:p>
          <a:p>
            <a:pPr lvl="2">
              <a:buNone/>
            </a:pPr>
            <a:r>
              <a:rPr lang="da-DK" sz="2600" b="1" u="sng" dirty="0">
                <a:solidFill>
                  <a:schemeClr val="bg1"/>
                </a:solidFill>
              </a:rPr>
              <a:t> </a:t>
            </a:r>
            <a:endParaRPr lang="da-DK" sz="2600" b="1" dirty="0">
              <a:solidFill>
                <a:schemeClr val="bg1"/>
              </a:solidFill>
            </a:endParaRPr>
          </a:p>
        </p:txBody>
      </p:sp>
      <p:sp>
        <p:nvSpPr>
          <p:cNvPr id="4" name="Pladsholder til indhold 3">
            <a:extLst>
              <a:ext uri="{FF2B5EF4-FFF2-40B4-BE49-F238E27FC236}">
                <a16:creationId xmlns:a16="http://schemas.microsoft.com/office/drawing/2014/main" id="{80C9A9FA-6A2B-497D-ADCE-C38A2A638E1B}"/>
              </a:ext>
            </a:extLst>
          </p:cNvPr>
          <p:cNvSpPr>
            <a:spLocks noGrp="1"/>
          </p:cNvSpPr>
          <p:nvPr>
            <p:ph sz="half" idx="2"/>
          </p:nvPr>
        </p:nvSpPr>
        <p:spPr>
          <a:xfrm>
            <a:off x="5915999" y="0"/>
            <a:ext cx="6276001" cy="6952268"/>
          </a:xfrm>
          <a:solidFill>
            <a:schemeClr val="bg2">
              <a:lumMod val="20000"/>
              <a:lumOff val="80000"/>
            </a:schemeClr>
          </a:solidFill>
        </p:spPr>
        <p:txBody>
          <a:bodyPr/>
          <a:lstStyle/>
          <a:p>
            <a:endParaRPr lang="da-DK" sz="1600" i="1" dirty="0"/>
          </a:p>
          <a:p>
            <a:endParaRPr lang="da-DK" sz="1600" i="1" dirty="0">
              <a:solidFill>
                <a:schemeClr val="bg2"/>
              </a:solidFill>
            </a:endParaRPr>
          </a:p>
          <a:p>
            <a:r>
              <a:rPr lang="da-DK" sz="1600" i="1" dirty="0">
                <a:solidFill>
                  <a:schemeClr val="bg2"/>
                </a:solidFill>
              </a:rPr>
              <a:t>”Jeg kan godt bruge 20 minutter i stedet for 30 minutter, så jeg har 10 minutter til en anden borger. Vi fifler alle rundt med tiderne nogle gange og bytter lidt rundt, for at det passer bedre borgerne imellem. Det ved de [lederne] også godt – kan I ikke lige selv rokere rundt, kan de [lederne] spørge.” (Medarbejder, 7)</a:t>
            </a:r>
          </a:p>
          <a:p>
            <a:endParaRPr lang="da-DK" sz="1600" i="1" dirty="0">
              <a:solidFill>
                <a:schemeClr val="bg2"/>
              </a:solidFill>
            </a:endParaRPr>
          </a:p>
          <a:p>
            <a:r>
              <a:rPr lang="da-DK" sz="1600" i="1" dirty="0">
                <a:solidFill>
                  <a:schemeClr val="bg2"/>
                </a:solidFill>
              </a:rPr>
              <a:t>”Nogle gange kommer hun [den faste medarbejder] forbi og ordner støttestrømperne om morgenen, inden hun selv kører videre på arbejde.” (Ældre borger, 1)</a:t>
            </a:r>
          </a:p>
          <a:p>
            <a:endParaRPr lang="da-DK" sz="1600" i="1" dirty="0">
              <a:solidFill>
                <a:schemeClr val="bg2"/>
              </a:solidFill>
            </a:endParaRPr>
          </a:p>
          <a:p>
            <a:r>
              <a:rPr lang="da-DK" sz="1600" i="1" dirty="0">
                <a:solidFill>
                  <a:schemeClr val="bg2"/>
                </a:solidFill>
              </a:rPr>
              <a:t>”Nogle gange er en relation ikke gjort over tid, så er relationen også det, man gør – det er igen vores kropssprog, hvordan vi respekterer hinanden. Og hvis man respekterer den borger, man står overfor på 5 minutter, så tror jeg godt, man kan få en god relation – end hvis man ikke laver andet end at komme med løftede pegefingre i en time. Så er jeg ikke sikker på, at man får en lige så god relation.” (Medarbejder, 5)</a:t>
            </a:r>
          </a:p>
          <a:p>
            <a:pPr marL="0" indent="0">
              <a:buNone/>
            </a:pPr>
            <a:endParaRPr lang="da-DK" dirty="0"/>
          </a:p>
        </p:txBody>
      </p:sp>
      <p:sp>
        <p:nvSpPr>
          <p:cNvPr id="5" name="Pladsholder til slidenummer 4">
            <a:extLst>
              <a:ext uri="{FF2B5EF4-FFF2-40B4-BE49-F238E27FC236}">
                <a16:creationId xmlns:a16="http://schemas.microsoft.com/office/drawing/2014/main" id="{88044706-F503-45D4-8C03-AF3A4E0006C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441B3C"/>
                </a:solidFill>
                <a:effectLst/>
                <a:uLnTx/>
                <a:uFillTx/>
                <a:latin typeface="Raleway"/>
                <a:ea typeface="+mn-ea"/>
                <a:cs typeface="+mn-cs"/>
              </a:rPr>
              <a:t>Side </a:t>
            </a:r>
            <a:fld id="{24C8C45C-947F-4981-8B3F-4F32E973C901}" type="slidenum">
              <a:rPr kumimoji="0" lang="da-DK" sz="900" b="0" i="0" u="none" strike="noStrike" kern="1200" cap="none" spc="0" normalizeH="0" baseline="0" noProof="0" smtClean="0">
                <a:ln>
                  <a:noFill/>
                </a:ln>
                <a:solidFill>
                  <a:srgbClr val="441B3C"/>
                </a:solidFill>
                <a:effectLst/>
                <a:uLnTx/>
                <a:uFillTx/>
                <a:latin typeface="Raleway"/>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da-DK" sz="900" b="0" i="0" u="none" strike="noStrike" kern="1200" cap="none" spc="0" normalizeH="0" baseline="0" noProof="0" dirty="0">
              <a:ln>
                <a:noFill/>
              </a:ln>
              <a:solidFill>
                <a:srgbClr val="441B3C"/>
              </a:solidFill>
              <a:effectLst/>
              <a:uLnTx/>
              <a:uFillTx/>
              <a:latin typeface="Raleway"/>
              <a:ea typeface="+mn-ea"/>
              <a:cs typeface="+mn-cs"/>
            </a:endParaRPr>
          </a:p>
        </p:txBody>
      </p:sp>
    </p:spTree>
    <p:extLst>
      <p:ext uri="{BB962C8B-B14F-4D97-AF65-F5344CB8AC3E}">
        <p14:creationId xmlns:p14="http://schemas.microsoft.com/office/powerpoint/2010/main" val="234429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5B3217-480F-4A0B-BFA7-97CA0B813170}"/>
              </a:ext>
            </a:extLst>
          </p:cNvPr>
          <p:cNvSpPr>
            <a:spLocks noGrp="1"/>
          </p:cNvSpPr>
          <p:nvPr>
            <p:ph type="title"/>
          </p:nvPr>
        </p:nvSpPr>
        <p:spPr/>
        <p:txBody>
          <a:bodyPr/>
          <a:lstStyle/>
          <a:p>
            <a:endParaRPr lang="da-DK"/>
          </a:p>
        </p:txBody>
      </p:sp>
      <p:pic>
        <p:nvPicPr>
          <p:cNvPr id="6" name="Pladsholder til indhold 5">
            <a:extLst>
              <a:ext uri="{FF2B5EF4-FFF2-40B4-BE49-F238E27FC236}">
                <a16:creationId xmlns:a16="http://schemas.microsoft.com/office/drawing/2014/main" id="{48C032DA-BEF7-4322-97AC-C35CE343BA9B}"/>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6933"/>
          <a:stretch/>
        </p:blipFill>
        <p:spPr>
          <a:xfrm>
            <a:off x="5879804" y="-855478"/>
            <a:ext cx="6422065" cy="10347564"/>
          </a:xfrm>
        </p:spPr>
      </p:pic>
      <p:sp>
        <p:nvSpPr>
          <p:cNvPr id="4" name="Pladsholder til slidenummer 3">
            <a:extLst>
              <a:ext uri="{FF2B5EF4-FFF2-40B4-BE49-F238E27FC236}">
                <a16:creationId xmlns:a16="http://schemas.microsoft.com/office/drawing/2014/main" id="{4284D345-C867-43C1-9118-C9FF04A26EE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441B3C"/>
                </a:solidFill>
                <a:effectLst/>
                <a:uLnTx/>
                <a:uFillTx/>
                <a:latin typeface="Raleway"/>
                <a:ea typeface="+mn-ea"/>
                <a:cs typeface="+mn-cs"/>
              </a:rPr>
              <a:t>Side </a:t>
            </a:r>
            <a:fld id="{24C8C45C-947F-4981-8B3F-4F32E973C901}" type="slidenum">
              <a:rPr kumimoji="0" lang="da-DK" sz="900" b="0" i="0" u="none" strike="noStrike" kern="1200" cap="none" spc="0" normalizeH="0" baseline="0" noProof="0" smtClean="0">
                <a:ln>
                  <a:noFill/>
                </a:ln>
                <a:solidFill>
                  <a:srgbClr val="441B3C"/>
                </a:solidFill>
                <a:effectLst/>
                <a:uLnTx/>
                <a:uFillTx/>
                <a:latin typeface="Raleway"/>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da-DK" sz="900" b="0" i="0" u="none" strike="noStrike" kern="1200" cap="none" spc="0" normalizeH="0" baseline="0" noProof="0" dirty="0">
              <a:ln>
                <a:noFill/>
              </a:ln>
              <a:solidFill>
                <a:srgbClr val="441B3C"/>
              </a:solidFill>
              <a:effectLst/>
              <a:uLnTx/>
              <a:uFillTx/>
              <a:latin typeface="Raleway"/>
              <a:ea typeface="+mn-ea"/>
              <a:cs typeface="+mn-cs"/>
            </a:endParaRPr>
          </a:p>
        </p:txBody>
      </p:sp>
      <p:sp>
        <p:nvSpPr>
          <p:cNvPr id="7" name="Rektangel 6">
            <a:extLst>
              <a:ext uri="{FF2B5EF4-FFF2-40B4-BE49-F238E27FC236}">
                <a16:creationId xmlns:a16="http://schemas.microsoft.com/office/drawing/2014/main" id="{57D47187-4D75-4D74-B1B4-92CB7428F4FB}"/>
              </a:ext>
            </a:extLst>
          </p:cNvPr>
          <p:cNvSpPr/>
          <p:nvPr/>
        </p:nvSpPr>
        <p:spPr>
          <a:xfrm>
            <a:off x="538717" y="302359"/>
            <a:ext cx="6096000" cy="624786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4000" b="1" i="0" u="none" strike="noStrike" kern="1200" cap="none" spc="0" normalizeH="0" baseline="0" noProof="0" dirty="0">
                <a:ln>
                  <a:noFill/>
                </a:ln>
                <a:solidFill>
                  <a:srgbClr val="5C2551"/>
                </a:solidFill>
                <a:effectLst/>
                <a:uLnTx/>
                <a:uFillTx/>
                <a:latin typeface="Raleway ExtraBold"/>
                <a:ea typeface="+mn-ea"/>
                <a:cs typeface="+mn-cs"/>
              </a:rPr>
              <a:t>Kroppens tid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4000" b="1" i="0" u="none" strike="noStrike" kern="1200" cap="none" spc="0" normalizeH="0" baseline="0" noProof="0" dirty="0">
              <a:ln>
                <a:noFill/>
              </a:ln>
              <a:solidFill>
                <a:srgbClr val="5C2551"/>
              </a:solidFill>
              <a:effectLst/>
              <a:uLnTx/>
              <a:uFillTx/>
              <a:latin typeface="Raleway Extra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4000" b="1" i="0" u="none" strike="noStrike" kern="1200" cap="none" spc="0" normalizeH="0" baseline="0" noProof="0" dirty="0">
                <a:ln>
                  <a:noFill/>
                </a:ln>
                <a:solidFill>
                  <a:srgbClr val="5C2551"/>
                </a:solidFill>
                <a:effectLst/>
                <a:uLnTx/>
                <a:uFillTx/>
                <a:latin typeface="Raleway ExtraBold"/>
                <a:ea typeface="+mn-ea"/>
                <a:cs typeface="+mn-cs"/>
              </a:rPr>
              <a:t>Psykens tid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4000" b="1" i="0" u="none" strike="noStrike" kern="1200" cap="none" spc="0" normalizeH="0" baseline="0" noProof="0" dirty="0">
                <a:ln>
                  <a:noFill/>
                </a:ln>
                <a:solidFill>
                  <a:srgbClr val="5C2551"/>
                </a:solidFill>
                <a:effectLst/>
                <a:uLnTx/>
                <a:uFillTx/>
                <a:latin typeface="Raleway ExtraBold"/>
                <a:ea typeface="+mn-ea"/>
                <a:cs typeface="+mn-cs"/>
              </a:rPr>
              <a:t/>
            </a:r>
            <a:br>
              <a:rPr kumimoji="0" lang="da-DK" sz="4000" b="1" i="0" u="none" strike="noStrike" kern="1200" cap="none" spc="0" normalizeH="0" baseline="0" noProof="0" dirty="0">
                <a:ln>
                  <a:noFill/>
                </a:ln>
                <a:solidFill>
                  <a:srgbClr val="5C2551"/>
                </a:solidFill>
                <a:effectLst/>
                <a:uLnTx/>
                <a:uFillTx/>
                <a:latin typeface="Raleway ExtraBold"/>
                <a:ea typeface="+mn-ea"/>
                <a:cs typeface="+mn-cs"/>
              </a:rPr>
            </a:br>
            <a:r>
              <a:rPr kumimoji="0" lang="da-DK" sz="4000" b="1" i="0" u="none" strike="noStrike" kern="1200" cap="none" spc="0" normalizeH="0" baseline="0" noProof="0" dirty="0">
                <a:ln>
                  <a:noFill/>
                </a:ln>
                <a:solidFill>
                  <a:srgbClr val="5C2551"/>
                </a:solidFill>
                <a:effectLst/>
                <a:uLnTx/>
                <a:uFillTx/>
                <a:latin typeface="Raleway ExtraBold"/>
                <a:ea typeface="+mn-ea"/>
                <a:cs typeface="+mn-cs"/>
              </a:rPr>
              <a:t>Hverdagens tid</a:t>
            </a:r>
            <a:br>
              <a:rPr kumimoji="0" lang="da-DK" sz="4000" b="1" i="0" u="none" strike="noStrike" kern="1200" cap="none" spc="0" normalizeH="0" baseline="0" noProof="0" dirty="0">
                <a:ln>
                  <a:noFill/>
                </a:ln>
                <a:solidFill>
                  <a:srgbClr val="5C2551"/>
                </a:solidFill>
                <a:effectLst/>
                <a:uLnTx/>
                <a:uFillTx/>
                <a:latin typeface="Raleway ExtraBold"/>
                <a:ea typeface="+mn-ea"/>
                <a:cs typeface="+mn-cs"/>
              </a:rPr>
            </a:br>
            <a:r>
              <a:rPr kumimoji="0" lang="da-DK" sz="4000" b="1" i="0" u="none" strike="noStrike" kern="1200" cap="none" spc="0" normalizeH="0" baseline="0" noProof="0" dirty="0">
                <a:ln>
                  <a:noFill/>
                </a:ln>
                <a:solidFill>
                  <a:srgbClr val="5C2551"/>
                </a:solidFill>
                <a:effectLst/>
                <a:uLnTx/>
                <a:uFillTx/>
                <a:latin typeface="Raleway ExtraBold"/>
                <a:ea typeface="+mn-ea"/>
                <a:cs typeface="+mn-cs"/>
              </a:rPr>
              <a:t/>
            </a:r>
            <a:br>
              <a:rPr kumimoji="0" lang="da-DK" sz="4000" b="1" i="0" u="none" strike="noStrike" kern="1200" cap="none" spc="0" normalizeH="0" baseline="0" noProof="0" dirty="0">
                <a:ln>
                  <a:noFill/>
                </a:ln>
                <a:solidFill>
                  <a:srgbClr val="5C2551"/>
                </a:solidFill>
                <a:effectLst/>
                <a:uLnTx/>
                <a:uFillTx/>
                <a:latin typeface="Raleway ExtraBold"/>
                <a:ea typeface="+mn-ea"/>
                <a:cs typeface="+mn-cs"/>
              </a:rPr>
            </a:br>
            <a:r>
              <a:rPr kumimoji="0" lang="da-DK" sz="4000" b="1" i="0" u="none" strike="noStrike" kern="1200" cap="none" spc="0" normalizeH="0" baseline="0" noProof="0" dirty="0">
                <a:ln>
                  <a:noFill/>
                </a:ln>
                <a:solidFill>
                  <a:srgbClr val="5C2551"/>
                </a:solidFill>
                <a:effectLst/>
                <a:uLnTx/>
                <a:uFillTx/>
                <a:latin typeface="Raleway ExtraBold"/>
                <a:ea typeface="+mn-ea"/>
                <a:cs typeface="+mn-cs"/>
              </a:rPr>
              <a:t>Relationens tid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4000" b="1" i="0" u="none" strike="noStrike" kern="1200" cap="none" spc="0" normalizeH="0" baseline="0" noProof="0" dirty="0">
              <a:ln>
                <a:noFill/>
              </a:ln>
              <a:solidFill>
                <a:srgbClr val="5C2551"/>
              </a:solidFill>
              <a:effectLst/>
              <a:uLnTx/>
              <a:uFillTx/>
              <a:latin typeface="Raleway Extra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4000" b="1" i="0" u="none" strike="noStrike" kern="1200" cap="none" spc="0" normalizeH="0" baseline="0" noProof="0" dirty="0">
                <a:ln>
                  <a:noFill/>
                </a:ln>
                <a:solidFill>
                  <a:srgbClr val="5C2551"/>
                </a:solidFill>
                <a:effectLst/>
                <a:uLnTx/>
                <a:uFillTx/>
                <a:latin typeface="Raleway ExtraBold"/>
                <a:ea typeface="+mn-ea"/>
                <a:cs typeface="+mn-cs"/>
              </a:rPr>
              <a:t>Institutionens tid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4000" b="0" i="0" u="none" strike="noStrike" kern="1200" cap="none" spc="0" normalizeH="0" baseline="0" noProof="0" dirty="0">
              <a:ln>
                <a:noFill/>
              </a:ln>
              <a:solidFill>
                <a:srgbClr val="5C2551"/>
              </a:solidFill>
              <a:effectLst/>
              <a:uLnTx/>
              <a:uFillTx/>
              <a:latin typeface="Raleway ExtraBold"/>
              <a:ea typeface="+mn-ea"/>
              <a:cs typeface="+mn-cs"/>
            </a:endParaRPr>
          </a:p>
        </p:txBody>
      </p:sp>
    </p:spTree>
    <p:extLst>
      <p:ext uri="{BB962C8B-B14F-4D97-AF65-F5344CB8AC3E}">
        <p14:creationId xmlns:p14="http://schemas.microsoft.com/office/powerpoint/2010/main" val="367559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2C37B-669B-4FEE-9458-9423FE9AB5A3}"/>
              </a:ext>
            </a:extLst>
          </p:cNvPr>
          <p:cNvSpPr>
            <a:spLocks noGrp="1"/>
          </p:cNvSpPr>
          <p:nvPr>
            <p:ph type="title"/>
          </p:nvPr>
        </p:nvSpPr>
        <p:spPr>
          <a:xfrm>
            <a:off x="344341" y="122607"/>
            <a:ext cx="5297448" cy="934890"/>
          </a:xfrm>
        </p:spPr>
        <p:txBody>
          <a:bodyPr/>
          <a:lstStyle/>
          <a:p>
            <a:r>
              <a:rPr lang="da-DK" dirty="0"/>
              <a:t>Analytisk udgangspunkt</a:t>
            </a:r>
          </a:p>
        </p:txBody>
      </p:sp>
      <p:pic>
        <p:nvPicPr>
          <p:cNvPr id="7" name="Pladsholder til indhold 6">
            <a:extLst>
              <a:ext uri="{FF2B5EF4-FFF2-40B4-BE49-F238E27FC236}">
                <a16:creationId xmlns:a16="http://schemas.microsoft.com/office/drawing/2014/main" id="{7F773AC3-4914-4036-AC80-298765A2A72A}"/>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39929"/>
          <a:stretch/>
        </p:blipFill>
        <p:spPr>
          <a:xfrm>
            <a:off x="6095999" y="0"/>
            <a:ext cx="6179467" cy="6858000"/>
          </a:xfrm>
        </p:spPr>
      </p:pic>
      <p:sp>
        <p:nvSpPr>
          <p:cNvPr id="4" name="Pladsholder til indhold 3">
            <a:extLst>
              <a:ext uri="{FF2B5EF4-FFF2-40B4-BE49-F238E27FC236}">
                <a16:creationId xmlns:a16="http://schemas.microsoft.com/office/drawing/2014/main" id="{22368B68-729E-46FD-AF2E-9F947D87638C}"/>
              </a:ext>
            </a:extLst>
          </p:cNvPr>
          <p:cNvSpPr>
            <a:spLocks noGrp="1"/>
          </p:cNvSpPr>
          <p:nvPr>
            <p:ph sz="half" idx="2"/>
          </p:nvPr>
        </p:nvSpPr>
        <p:spPr>
          <a:xfrm>
            <a:off x="0" y="754912"/>
            <a:ext cx="5986130" cy="5803505"/>
          </a:xfrm>
        </p:spPr>
        <p:txBody>
          <a:bodyPr/>
          <a:lstStyle/>
          <a:p>
            <a:pPr marL="342900" indent="-342900">
              <a:buFont typeface="+mj-lt"/>
              <a:buAutoNum type="arabicPeriod"/>
            </a:pPr>
            <a:r>
              <a:rPr lang="da-DK" sz="1400" dirty="0"/>
              <a:t>Oplevelse af sammenhæng i den kommunale pleje og hjælp: En kvalitativ undersøgelse blandt hjemmeboende ældre (VIVE, 2021)</a:t>
            </a:r>
          </a:p>
          <a:p>
            <a:pPr marL="342900" indent="-342900">
              <a:buFont typeface="+mj-lt"/>
              <a:buAutoNum type="arabicPeriod"/>
            </a:pPr>
            <a:endParaRPr lang="da-DK" sz="1400" dirty="0"/>
          </a:p>
          <a:p>
            <a:pPr marL="342900" indent="-342900">
              <a:buFont typeface="+mj-lt"/>
              <a:buAutoNum type="arabicPeriod"/>
            </a:pPr>
            <a:r>
              <a:rPr lang="da-DK" sz="1400" dirty="0"/>
              <a:t>Sårbare ældres møde med hjemmeplejen (PwC, 2021)</a:t>
            </a:r>
          </a:p>
          <a:p>
            <a:pPr marL="342900" indent="-342900">
              <a:buFont typeface="+mj-lt"/>
              <a:buAutoNum type="arabicPeriod"/>
            </a:pPr>
            <a:endParaRPr lang="da-DK" sz="1400" dirty="0"/>
          </a:p>
          <a:p>
            <a:pPr marL="342900" indent="-342900">
              <a:buFont typeface="+mj-lt"/>
              <a:buAutoNum type="arabicPeriod"/>
            </a:pPr>
            <a:r>
              <a:rPr lang="da-DK" sz="1400" dirty="0"/>
              <a:t>Kommunernes erfaringer med værdighedspolitikker: En undersøgelse af arbejdet med at udvikle og omsætte værdighedspolitikker til praksis (VVÆ 2021)</a:t>
            </a:r>
          </a:p>
          <a:p>
            <a:pPr marL="342900" indent="-342900">
              <a:buFont typeface="+mj-lt"/>
              <a:buAutoNum type="arabicPeriod"/>
            </a:pPr>
            <a:endParaRPr lang="da-DK" sz="1400" dirty="0"/>
          </a:p>
          <a:p>
            <a:pPr marL="342900" indent="-342900">
              <a:buFont typeface="+mj-lt"/>
              <a:buAutoNum type="arabicPeriod"/>
            </a:pPr>
            <a:r>
              <a:rPr lang="da-DK" sz="1400" dirty="0"/>
              <a:t>Analyse af hjemlighed; når hjemmet bliver en arbejdsplads (Antropologerne 2022)</a:t>
            </a:r>
          </a:p>
          <a:p>
            <a:pPr marL="342900" indent="-342900">
              <a:buFont typeface="+mj-lt"/>
              <a:buAutoNum type="arabicPeriod"/>
            </a:pPr>
            <a:endParaRPr lang="da-DK" sz="1400" dirty="0"/>
          </a:p>
          <a:p>
            <a:pPr marL="342900" indent="-342900">
              <a:buFont typeface="+mj-lt"/>
              <a:buAutoNum type="arabicPeriod"/>
            </a:pPr>
            <a:r>
              <a:rPr lang="da-DK" sz="1400" dirty="0"/>
              <a:t>”Uden relationer kommer vi ingen vegne”. </a:t>
            </a:r>
            <a:r>
              <a:rPr lang="da-DK" sz="1400" dirty="0" err="1"/>
              <a:t>Relationsarbejde</a:t>
            </a:r>
            <a:r>
              <a:rPr lang="da-DK" sz="1400" dirty="0"/>
              <a:t> som grundvilkår og faglighed i ældreplejen (VIVE 2022)</a:t>
            </a:r>
          </a:p>
          <a:p>
            <a:pPr marL="342900" indent="-342900">
              <a:buFont typeface="+mj-lt"/>
              <a:buAutoNum type="arabicPeriod"/>
            </a:pPr>
            <a:endParaRPr lang="da-DK" sz="1400" dirty="0"/>
          </a:p>
          <a:p>
            <a:pPr marL="342900" indent="-342900">
              <a:buFont typeface="+mj-lt"/>
              <a:buAutoNum type="arabicPeriod"/>
            </a:pPr>
            <a:r>
              <a:rPr lang="da-DK" sz="1400" dirty="0"/>
              <a:t>En værdig sidste tid: Erfaringer med at skabe en værdig død på plejehjem (VVÆ 2023)</a:t>
            </a:r>
          </a:p>
          <a:p>
            <a:pPr marL="342900" indent="-342900">
              <a:buFont typeface="+mj-lt"/>
              <a:buAutoNum type="arabicPeriod"/>
            </a:pPr>
            <a:endParaRPr lang="da-DK" sz="1400" dirty="0"/>
          </a:p>
          <a:p>
            <a:pPr marL="342900" indent="-342900">
              <a:buFont typeface="+mj-lt"/>
              <a:buAutoNum type="arabicPeriod"/>
            </a:pPr>
            <a:r>
              <a:rPr lang="da-DK" sz="1400" dirty="0"/>
              <a:t>Systematik i arbejdet med værdighed i ældreplejen (VIVE 2023)</a:t>
            </a:r>
          </a:p>
          <a:p>
            <a:pPr marL="342900" indent="-342900">
              <a:buFont typeface="+mj-lt"/>
              <a:buAutoNum type="arabicPeriod"/>
            </a:pPr>
            <a:endParaRPr lang="da-DK" sz="1400" dirty="0"/>
          </a:p>
          <a:p>
            <a:pPr marL="342900" indent="-342900">
              <a:buFont typeface="+mj-lt"/>
              <a:buAutoNum type="arabicPeriod"/>
            </a:pPr>
            <a:r>
              <a:rPr lang="da-DK" sz="1400" dirty="0"/>
              <a:t>Faglig ledelse i ældreplejen: En undersøgelse af kommunale lederes praktisering af faglig ledelse på ældreområdet (VIVE 2023)</a:t>
            </a:r>
          </a:p>
          <a:p>
            <a:pPr marL="342900" indent="-342900">
              <a:buFont typeface="+mj-lt"/>
              <a:buAutoNum type="arabicPeriod"/>
            </a:pPr>
            <a:endParaRPr lang="da-DK" sz="1400" dirty="0"/>
          </a:p>
          <a:p>
            <a:pPr marL="342900" indent="-342900">
              <a:buFont typeface="+mj-lt"/>
              <a:buAutoNum type="arabicPeriod"/>
            </a:pPr>
            <a:r>
              <a:rPr lang="da-DK" sz="1400" dirty="0"/>
              <a:t>Når arbejdet udmatter: En litteraturbaseret og kvalitativ undersøgelse af omsorgstræthed som fænomen i den danske ældrepleje (VIVE 2023)</a:t>
            </a:r>
            <a:endParaRPr lang="da-DK" sz="1400" b="1" dirty="0"/>
          </a:p>
          <a:p>
            <a:endParaRPr lang="da-DK" dirty="0"/>
          </a:p>
        </p:txBody>
      </p:sp>
      <p:sp>
        <p:nvSpPr>
          <p:cNvPr id="5" name="Pladsholder til slidenummer 4">
            <a:extLst>
              <a:ext uri="{FF2B5EF4-FFF2-40B4-BE49-F238E27FC236}">
                <a16:creationId xmlns:a16="http://schemas.microsoft.com/office/drawing/2014/main" id="{488206BF-E43C-47D3-A837-23B4BA7F2B3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prstClr val="white"/>
                </a:solidFill>
                <a:effectLst/>
                <a:uLnTx/>
                <a:uFillTx/>
                <a:latin typeface="Raleway"/>
                <a:ea typeface="+mn-ea"/>
                <a:cs typeface="+mn-cs"/>
              </a:rPr>
              <a:t>Side </a:t>
            </a:r>
            <a:fld id="{24C8C45C-947F-4981-8B3F-4F32E973C901}" type="slidenum">
              <a:rPr kumimoji="0" lang="da-DK" sz="900" b="0" i="0" u="none" strike="noStrike" kern="1200" cap="none" spc="0" normalizeH="0" baseline="0" noProof="0" smtClean="0">
                <a:ln>
                  <a:noFill/>
                </a:ln>
                <a:solidFill>
                  <a:prstClr val="white"/>
                </a:solidFill>
                <a:effectLst/>
                <a:uLnTx/>
                <a:uFillTx/>
                <a:latin typeface="Raleway"/>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da-DK" sz="900" b="0" i="0" u="none" strike="noStrike" kern="1200" cap="none" spc="0" normalizeH="0" baseline="0" noProof="0" dirty="0">
              <a:ln>
                <a:noFill/>
              </a:ln>
              <a:solidFill>
                <a:prstClr val="white"/>
              </a:solidFill>
              <a:effectLst/>
              <a:uLnTx/>
              <a:uFillTx/>
              <a:latin typeface="Raleway"/>
              <a:ea typeface="+mn-ea"/>
              <a:cs typeface="+mn-cs"/>
            </a:endParaRPr>
          </a:p>
        </p:txBody>
      </p:sp>
    </p:spTree>
    <p:extLst>
      <p:ext uri="{BB962C8B-B14F-4D97-AF65-F5344CB8AC3E}">
        <p14:creationId xmlns:p14="http://schemas.microsoft.com/office/powerpoint/2010/main" val="176753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842C6604-9F50-4310-B26C-B3509998EEC5}"/>
              </a:ext>
            </a:extLst>
          </p:cNvPr>
          <p:cNvSpPr>
            <a:spLocks noGrp="1"/>
          </p:cNvSpPr>
          <p:nvPr>
            <p:ph type="ctrTitle"/>
          </p:nvPr>
        </p:nvSpPr>
        <p:spPr>
          <a:xfrm>
            <a:off x="431998" y="1248698"/>
            <a:ext cx="11463910" cy="2837166"/>
          </a:xfrm>
        </p:spPr>
        <p:txBody>
          <a:bodyPr/>
          <a:lstStyle/>
          <a:p>
            <a:r>
              <a:rPr lang="da-DK" sz="4000" dirty="0"/>
              <a:t>Tak for opmærksomheden</a:t>
            </a:r>
            <a:br>
              <a:rPr lang="da-DK" sz="4000" dirty="0"/>
            </a:br>
            <a:r>
              <a:rPr lang="da-DK" dirty="0"/>
              <a:t/>
            </a:r>
            <a:br>
              <a:rPr lang="da-DK" dirty="0"/>
            </a:br>
            <a:r>
              <a:rPr lang="da-DK" dirty="0"/>
              <a:t/>
            </a:r>
            <a:br>
              <a:rPr lang="da-DK" dirty="0"/>
            </a:br>
            <a:endParaRPr lang="da-DK" dirty="0"/>
          </a:p>
        </p:txBody>
      </p:sp>
      <p:sp>
        <p:nvSpPr>
          <p:cNvPr id="5" name="Pladsholder til dato 4">
            <a:extLst>
              <a:ext uri="{FF2B5EF4-FFF2-40B4-BE49-F238E27FC236}">
                <a16:creationId xmlns:a16="http://schemas.microsoft.com/office/drawing/2014/main" id="{1C492CBE-A8E1-48D3-9125-DB6AA209D3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Raleway"/>
              <a:ea typeface="+mn-ea"/>
              <a:cs typeface="+mn-cs"/>
            </a:endParaRPr>
          </a:p>
        </p:txBody>
      </p:sp>
      <p:sp>
        <p:nvSpPr>
          <p:cNvPr id="13" name="Pladsholder til tekst 12">
            <a:extLst>
              <a:ext uri="{FF2B5EF4-FFF2-40B4-BE49-F238E27FC236}">
                <a16:creationId xmlns:a16="http://schemas.microsoft.com/office/drawing/2014/main" id="{1D92AA61-31BC-4FC6-8A5A-B6CAAEA572EB}"/>
              </a:ext>
            </a:extLst>
          </p:cNvPr>
          <p:cNvSpPr>
            <a:spLocks noGrp="1"/>
          </p:cNvSpPr>
          <p:nvPr>
            <p:ph type="body" sz="quarter" idx="13"/>
          </p:nvPr>
        </p:nvSpPr>
        <p:spPr>
          <a:xfrm>
            <a:off x="431998" y="6090239"/>
            <a:ext cx="4417794" cy="180000"/>
          </a:xfrm>
        </p:spPr>
        <p:txBody>
          <a:bodyPr/>
          <a:lstStyle/>
          <a:p>
            <a:r>
              <a:rPr lang="da-DK" dirty="0"/>
              <a:t>Kari Rose Holm og Loa Teglgaard Christensen</a:t>
            </a:r>
          </a:p>
        </p:txBody>
      </p:sp>
      <p:sp>
        <p:nvSpPr>
          <p:cNvPr id="14" name="Pladsholder til tekst 13">
            <a:extLst>
              <a:ext uri="{FF2B5EF4-FFF2-40B4-BE49-F238E27FC236}">
                <a16:creationId xmlns:a16="http://schemas.microsoft.com/office/drawing/2014/main" id="{B5BA173F-C678-4582-8819-F6E69D0435D3}"/>
              </a:ext>
            </a:extLst>
          </p:cNvPr>
          <p:cNvSpPr>
            <a:spLocks noGrp="1"/>
          </p:cNvSpPr>
          <p:nvPr>
            <p:ph type="body" sz="quarter" idx="14"/>
          </p:nvPr>
        </p:nvSpPr>
        <p:spPr>
          <a:xfrm>
            <a:off x="432000" y="6369145"/>
            <a:ext cx="5447690" cy="226503"/>
          </a:xfrm>
        </p:spPr>
        <p:txBody>
          <a:bodyPr/>
          <a:lstStyle/>
          <a:p>
            <a:r>
              <a:rPr lang="da-DK" dirty="0"/>
              <a:t>Videnscenter for værdig ældrepleje</a:t>
            </a:r>
          </a:p>
        </p:txBody>
      </p:sp>
      <p:pic>
        <p:nvPicPr>
          <p:cNvPr id="6" name="Billede 5" descr="Loa Teglgaard Christensen – Fuldmægtig – Sundhedsstyrelsen | LinkedIn">
            <a:extLst>
              <a:ext uri="{FF2B5EF4-FFF2-40B4-BE49-F238E27FC236}">
                <a16:creationId xmlns:a16="http://schemas.microsoft.com/office/drawing/2014/main" id="{2C4791E0-F944-4B8D-A64F-E2563C83D27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443382" y="3195628"/>
            <a:ext cx="3748617" cy="3662372"/>
          </a:xfrm>
          <a:prstGeom prst="rect">
            <a:avLst/>
          </a:prstGeom>
          <a:noFill/>
          <a:ln>
            <a:noFill/>
          </a:ln>
        </p:spPr>
      </p:pic>
      <p:pic>
        <p:nvPicPr>
          <p:cNvPr id="7" name="Pladsholder til indhold 5">
            <a:extLst>
              <a:ext uri="{FF2B5EF4-FFF2-40B4-BE49-F238E27FC236}">
                <a16:creationId xmlns:a16="http://schemas.microsoft.com/office/drawing/2014/main" id="{F387AA3A-A9A0-4661-A9AA-5A97A2932745}"/>
              </a:ext>
            </a:extLst>
          </p:cNvPr>
          <p:cNvPicPr>
            <a:picLocks noChangeAspect="1"/>
          </p:cNvPicPr>
          <p:nvPr/>
        </p:nvPicPr>
        <p:blipFill rotWithShape="1">
          <a:blip r:embed="rId4">
            <a:extLst>
              <a:ext uri="{28A0092B-C50C-407E-A947-70E740481C1C}">
                <a14:useLocalDpi xmlns:a14="http://schemas.microsoft.com/office/drawing/2010/main" val="0"/>
              </a:ext>
            </a:extLst>
          </a:blip>
          <a:srcRect l="11050" t="15199" r="13332" b="4211"/>
          <a:stretch/>
        </p:blipFill>
        <p:spPr>
          <a:xfrm>
            <a:off x="5013927" y="3195628"/>
            <a:ext cx="3429455" cy="3655004"/>
          </a:xfrm>
          <a:prstGeom prst="rect">
            <a:avLst/>
          </a:prstGeom>
        </p:spPr>
      </p:pic>
    </p:spTree>
    <p:extLst>
      <p:ext uri="{BB962C8B-B14F-4D97-AF65-F5344CB8AC3E}">
        <p14:creationId xmlns:p14="http://schemas.microsoft.com/office/powerpoint/2010/main" val="277569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4"/>
          </p:nvPr>
        </p:nvSpPr>
        <p:spPr/>
        <p:txBody>
          <a:bodyPr/>
          <a:lstStyle/>
          <a:p>
            <a:r>
              <a:rPr lang="da-DK" dirty="0" smtClean="0"/>
              <a:t>Lone Grøn, Professor MSO, antropolog, VIVE</a:t>
            </a:r>
            <a:endParaRPr lang="da-DK" dirty="0"/>
          </a:p>
        </p:txBody>
      </p:sp>
      <p:sp>
        <p:nvSpPr>
          <p:cNvPr id="3" name="Titel 2"/>
          <p:cNvSpPr>
            <a:spLocks noGrp="1"/>
          </p:cNvSpPr>
          <p:nvPr>
            <p:ph type="title"/>
          </p:nvPr>
        </p:nvSpPr>
        <p:spPr/>
        <p:txBody>
          <a:bodyPr/>
          <a:lstStyle/>
          <a:p>
            <a:r>
              <a:rPr lang="da-DK" dirty="0" smtClean="0"/>
              <a:t>Nogle begreber at tænke med</a:t>
            </a:r>
            <a:endParaRPr lang="da-DK" dirty="0"/>
          </a:p>
        </p:txBody>
      </p:sp>
    </p:spTree>
    <p:extLst>
      <p:ext uri="{BB962C8B-B14F-4D97-AF65-F5344CB8AC3E}">
        <p14:creationId xmlns:p14="http://schemas.microsoft.com/office/powerpoint/2010/main" val="1235248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0334" y="586204"/>
            <a:ext cx="10158611" cy="891382"/>
          </a:xfrm>
        </p:spPr>
        <p:txBody>
          <a:bodyPr/>
          <a:lstStyle/>
          <a:p>
            <a:r>
              <a:rPr lang="da-DK" dirty="0" smtClean="0"/>
              <a:t>Michael </a:t>
            </a:r>
            <a:r>
              <a:rPr lang="da-DK" dirty="0" err="1" smtClean="0"/>
              <a:t>Flaherty’s</a:t>
            </a:r>
            <a:r>
              <a:rPr lang="da-DK" dirty="0" smtClean="0"/>
              <a:t> analyser af tidsarbejde</a:t>
            </a:r>
            <a:endParaRPr lang="da-DK" dirty="0"/>
          </a:p>
        </p:txBody>
      </p:sp>
      <p:sp>
        <p:nvSpPr>
          <p:cNvPr id="3" name="Pladsholder til tekst 2"/>
          <p:cNvSpPr>
            <a:spLocks noGrp="1"/>
          </p:cNvSpPr>
          <p:nvPr>
            <p:ph type="body" sz="quarter" idx="10"/>
          </p:nvPr>
        </p:nvSpPr>
        <p:spPr>
          <a:xfrm>
            <a:off x="650240" y="1924626"/>
            <a:ext cx="10861040" cy="5288974"/>
          </a:xfrm>
        </p:spPr>
        <p:txBody>
          <a:bodyPr/>
          <a:lstStyle/>
          <a:p>
            <a:r>
              <a:rPr lang="da-DK" dirty="0" smtClean="0"/>
              <a:t>Udviklet på baggrund af om fattende studier af især college og universitetsstuderende i England </a:t>
            </a:r>
            <a:endParaRPr lang="da-DK" dirty="0"/>
          </a:p>
          <a:p>
            <a:r>
              <a:rPr lang="da-DK" dirty="0" smtClean="0"/>
              <a:t>I en </a:t>
            </a:r>
            <a:r>
              <a:rPr lang="da-DK" dirty="0" smtClean="0"/>
              <a:t>senere </a:t>
            </a:r>
            <a:r>
              <a:rPr lang="da-DK" dirty="0" smtClean="0"/>
              <a:t>antologi: ”Time </a:t>
            </a:r>
            <a:r>
              <a:rPr lang="da-DK" dirty="0" err="1" smtClean="0"/>
              <a:t>work</a:t>
            </a:r>
            <a:r>
              <a:rPr lang="da-DK" dirty="0" smtClean="0"/>
              <a:t>” </a:t>
            </a:r>
            <a:r>
              <a:rPr lang="da-DK" dirty="0" smtClean="0"/>
              <a:t>udviklet i en lang række </a:t>
            </a:r>
            <a:r>
              <a:rPr lang="da-DK" dirty="0"/>
              <a:t>andre kontekster. </a:t>
            </a:r>
            <a:r>
              <a:rPr lang="da-DK" dirty="0" smtClean="0"/>
              <a:t>Fx Lotte Meinerts arbejde om PTSD i Uganda som en tidssygdom og tidsarbejde som </a:t>
            </a:r>
            <a:r>
              <a:rPr lang="da-DK" dirty="0" smtClean="0"/>
              <a:t>heling</a:t>
            </a:r>
            <a:endParaRPr lang="da-DK" dirty="0" smtClean="0"/>
          </a:p>
          <a:p>
            <a:r>
              <a:rPr lang="da-DK" dirty="0" smtClean="0"/>
              <a:t>Kan </a:t>
            </a:r>
            <a:r>
              <a:rPr lang="da-DK" dirty="0" err="1"/>
              <a:t>Flahertys</a:t>
            </a:r>
            <a:r>
              <a:rPr lang="da-DK" dirty="0"/>
              <a:t> begreber belyse noget af det, vi er optaget af på ældreområdet</a:t>
            </a:r>
            <a:r>
              <a:rPr lang="da-DK" dirty="0" smtClean="0"/>
              <a:t>?</a:t>
            </a:r>
          </a:p>
          <a:p>
            <a:r>
              <a:rPr lang="da-DK" dirty="0" smtClean="0"/>
              <a:t>Er tidsarbejde en del af den gode faglighed? Det gode liv som gammel? </a:t>
            </a:r>
          </a:p>
        </p:txBody>
      </p:sp>
    </p:spTree>
    <p:extLst>
      <p:ext uri="{BB962C8B-B14F-4D97-AF65-F5344CB8AC3E}">
        <p14:creationId xmlns:p14="http://schemas.microsoft.com/office/powerpoint/2010/main" val="2608998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Tidsarbejde (</a:t>
            </a:r>
            <a:r>
              <a:rPr lang="da-DK" dirty="0" err="1" smtClean="0"/>
              <a:t>timework</a:t>
            </a:r>
            <a:r>
              <a:rPr lang="da-DK" dirty="0" smtClean="0"/>
              <a:t>)</a:t>
            </a:r>
            <a:endParaRPr lang="da-DK" dirty="0"/>
          </a:p>
        </p:txBody>
      </p:sp>
      <p:sp>
        <p:nvSpPr>
          <p:cNvPr id="3" name="Pladsholder til tekst 2"/>
          <p:cNvSpPr>
            <a:spLocks noGrp="1"/>
          </p:cNvSpPr>
          <p:nvPr>
            <p:ph type="body" sz="quarter" idx="10"/>
          </p:nvPr>
        </p:nvSpPr>
        <p:spPr/>
        <p:txBody>
          <a:bodyPr/>
          <a:lstStyle/>
          <a:p>
            <a:r>
              <a:rPr lang="da-DK" dirty="0"/>
              <a:t>Tid som mere end kronologi el kalendertid – tid som noget vi gør. Fem dimensioner:</a:t>
            </a:r>
          </a:p>
          <a:p>
            <a:pPr lvl="1"/>
            <a:r>
              <a:rPr lang="da-DK" i="1" dirty="0" err="1"/>
              <a:t>Duration</a:t>
            </a:r>
            <a:r>
              <a:rPr lang="da-DK" i="1" dirty="0"/>
              <a:t> (varighed)</a:t>
            </a:r>
          </a:p>
          <a:p>
            <a:pPr lvl="2"/>
            <a:r>
              <a:rPr lang="da-DK" dirty="0"/>
              <a:t>Feltarbejde på demensafsnit: tid der går uendelig langsomt el tid der går alt for hurtigt; tidsarbejde: fylde ud el ‘roe ned’</a:t>
            </a:r>
          </a:p>
          <a:p>
            <a:pPr lvl="2"/>
            <a:r>
              <a:rPr lang="da-DK" dirty="0"/>
              <a:t>En generel forskel i tidsoplevelsen hos ældre borgere og personalet der kommer hos dem?</a:t>
            </a:r>
          </a:p>
          <a:p>
            <a:pPr lvl="1"/>
            <a:r>
              <a:rPr lang="da-DK" i="1" dirty="0" err="1"/>
              <a:t>Frequency</a:t>
            </a:r>
            <a:r>
              <a:rPr lang="da-DK" i="1" dirty="0"/>
              <a:t> (frekvens, hyppighed)</a:t>
            </a:r>
          </a:p>
          <a:p>
            <a:pPr lvl="2"/>
            <a:r>
              <a:rPr lang="da-DK" dirty="0"/>
              <a:t>Deler et besøg hos en borger op på flere små korte besøg</a:t>
            </a:r>
          </a:p>
          <a:p>
            <a:pPr lvl="2"/>
            <a:r>
              <a:rPr lang="da-DK" dirty="0"/>
              <a:t>Borgeren henvender sig ikke for at spare medarbejdernes tid</a:t>
            </a:r>
          </a:p>
          <a:p>
            <a:endParaRPr lang="da-DK" dirty="0"/>
          </a:p>
        </p:txBody>
      </p:sp>
    </p:spTree>
    <p:extLst>
      <p:ext uri="{BB962C8B-B14F-4D97-AF65-F5344CB8AC3E}">
        <p14:creationId xmlns:p14="http://schemas.microsoft.com/office/powerpoint/2010/main" val="1406458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tekst 9"/>
          <p:cNvSpPr>
            <a:spLocks noGrp="1"/>
          </p:cNvSpPr>
          <p:nvPr>
            <p:ph type="body" sz="quarter" idx="10"/>
          </p:nvPr>
        </p:nvSpPr>
        <p:spPr/>
        <p:txBody>
          <a:bodyPr/>
          <a:lstStyle/>
          <a:p>
            <a:r>
              <a:rPr lang="da-DK" dirty="0"/>
              <a:t>”Tid er et mærkeligt begreb. Der er mange diskurser på spil om, at vi ikke har tid til noget som helst. Noget af det er rigtigt. (…) Men en ting er tid, som er givet – en anden ting er oplevelsen af tid. Mange medarbejdere løber rundt, de har travlt, føler sig </a:t>
            </a:r>
            <a:r>
              <a:rPr lang="da-DK" dirty="0" smtClean="0"/>
              <a:t>utilstrækkelige. </a:t>
            </a:r>
            <a:r>
              <a:rPr lang="da-DK" dirty="0"/>
              <a:t>(…) Hvornår ved vi, vi har gjort nok, når man altid kan gøre mere, for man kan ikke være der fuldt ud for alle</a:t>
            </a:r>
            <a:r>
              <a:rPr lang="da-DK" dirty="0" smtClean="0"/>
              <a:t>?”</a:t>
            </a:r>
            <a:endParaRPr lang="da-DK" dirty="0"/>
          </a:p>
        </p:txBody>
      </p:sp>
      <p:sp>
        <p:nvSpPr>
          <p:cNvPr id="11" name="Pladsholder til tekst 10"/>
          <p:cNvSpPr>
            <a:spLocks noGrp="1"/>
          </p:cNvSpPr>
          <p:nvPr>
            <p:ph type="body" sz="quarter" idx="12"/>
          </p:nvPr>
        </p:nvSpPr>
        <p:spPr>
          <a:xfrm>
            <a:off x="1830346" y="5392351"/>
            <a:ext cx="3274498" cy="694511"/>
          </a:xfrm>
        </p:spPr>
        <p:txBody>
          <a:bodyPr/>
          <a:lstStyle/>
          <a:p>
            <a:r>
              <a:rPr lang="da-DK" dirty="0"/>
              <a:t>Fra interview med ekspert</a:t>
            </a:r>
          </a:p>
          <a:p>
            <a:endParaRPr lang="da-DK" dirty="0"/>
          </a:p>
        </p:txBody>
      </p:sp>
      <p:sp>
        <p:nvSpPr>
          <p:cNvPr id="4" name="Pladsholder til tekst 3"/>
          <p:cNvSpPr>
            <a:spLocks noGrp="1"/>
          </p:cNvSpPr>
          <p:nvPr>
            <p:ph type="body" sz="quarter" idx="14"/>
          </p:nvPr>
        </p:nvSpPr>
        <p:spPr>
          <a:xfrm>
            <a:off x="6665813" y="2002815"/>
            <a:ext cx="4806256" cy="4176312"/>
          </a:xfrm>
        </p:spPr>
        <p:txBody>
          <a:bodyPr/>
          <a:lstStyle/>
          <a:p>
            <a:r>
              <a:rPr lang="da-DK" dirty="0" smtClean="0"/>
              <a:t>Den hyppigst nævnte oplevede årsag til, at man kan eller ikke kan udføre </a:t>
            </a:r>
            <a:r>
              <a:rPr lang="da-DK" dirty="0" err="1" smtClean="0"/>
              <a:t>relationsarbejde</a:t>
            </a:r>
            <a:r>
              <a:rPr lang="da-DK" dirty="0" smtClean="0"/>
              <a:t>: travlhed, stress, </a:t>
            </a:r>
            <a:r>
              <a:rPr lang="da-DK" dirty="0" err="1" smtClean="0"/>
              <a:t>udbrændthed</a:t>
            </a:r>
            <a:r>
              <a:rPr lang="da-DK" dirty="0" smtClean="0"/>
              <a:t> – og der skal være tid nok</a:t>
            </a:r>
          </a:p>
          <a:p>
            <a:r>
              <a:rPr lang="da-DK" dirty="0" smtClean="0"/>
              <a:t>Måden man taler om tid på og den subjektive tidsoplevelse. Hvad kan der gemme sig bag udsagn om ikke at have nok tid? </a:t>
            </a:r>
          </a:p>
          <a:p>
            <a:r>
              <a:rPr lang="da-DK" dirty="0" err="1"/>
              <a:t>Relationsarbejde</a:t>
            </a:r>
            <a:r>
              <a:rPr lang="da-DK" dirty="0"/>
              <a:t> er noget, man gør sammen med de andre opgaver</a:t>
            </a:r>
          </a:p>
          <a:p>
            <a:r>
              <a:rPr lang="da-DK" dirty="0"/>
              <a:t>Af og til er det vigtigt at kunne sætte sig ned og drikke en kop kaffe</a:t>
            </a:r>
          </a:p>
          <a:p>
            <a:endParaRPr lang="da-DK" dirty="0" smtClean="0"/>
          </a:p>
          <a:p>
            <a:endParaRPr lang="da-DK" dirty="0"/>
          </a:p>
          <a:p>
            <a:endParaRPr lang="da-DK" dirty="0" smtClean="0"/>
          </a:p>
          <a:p>
            <a:endParaRPr lang="da-DK" dirty="0" smtClean="0"/>
          </a:p>
        </p:txBody>
      </p:sp>
      <p:sp>
        <p:nvSpPr>
          <p:cNvPr id="5" name="Titel 4"/>
          <p:cNvSpPr>
            <a:spLocks noGrp="1"/>
          </p:cNvSpPr>
          <p:nvPr>
            <p:ph type="title"/>
          </p:nvPr>
        </p:nvSpPr>
        <p:spPr/>
        <p:txBody>
          <a:bodyPr/>
          <a:lstStyle/>
          <a:p>
            <a:r>
              <a:rPr lang="da-DK" dirty="0" smtClean="0"/>
              <a:t>Tid</a:t>
            </a:r>
            <a:br>
              <a:rPr lang="da-DK" dirty="0" smtClean="0"/>
            </a:br>
            <a:endParaRPr lang="da-DK" dirty="0"/>
          </a:p>
        </p:txBody>
      </p:sp>
    </p:spTree>
    <p:extLst>
      <p:ext uri="{BB962C8B-B14F-4D97-AF65-F5344CB8AC3E}">
        <p14:creationId xmlns:p14="http://schemas.microsoft.com/office/powerpoint/2010/main" val="2136984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Fortsat …</a:t>
            </a:r>
            <a:endParaRPr lang="da-DK" dirty="0"/>
          </a:p>
        </p:txBody>
      </p:sp>
      <p:sp>
        <p:nvSpPr>
          <p:cNvPr id="3" name="Pladsholder til tekst 2"/>
          <p:cNvSpPr>
            <a:spLocks noGrp="1"/>
          </p:cNvSpPr>
          <p:nvPr>
            <p:ph type="body" sz="quarter" idx="10"/>
          </p:nvPr>
        </p:nvSpPr>
        <p:spPr/>
        <p:txBody>
          <a:bodyPr/>
          <a:lstStyle/>
          <a:p>
            <a:pPr lvl="1"/>
            <a:r>
              <a:rPr lang="da-DK" i="1" dirty="0"/>
              <a:t>Sequence (sekvens, rækkefølge)</a:t>
            </a:r>
          </a:p>
          <a:p>
            <a:pPr lvl="2"/>
            <a:r>
              <a:rPr lang="da-DK" dirty="0"/>
              <a:t>Kontinuitet i kontakten </a:t>
            </a:r>
            <a:r>
              <a:rPr lang="da-DK" dirty="0" smtClean="0"/>
              <a:t>medarbejderen kender </a:t>
            </a:r>
            <a:r>
              <a:rPr lang="da-DK" dirty="0"/>
              <a:t>‘den rigtige rækkefølge’ </a:t>
            </a:r>
          </a:p>
          <a:p>
            <a:pPr lvl="2"/>
            <a:r>
              <a:rPr lang="da-DK" dirty="0"/>
              <a:t>Køreplaner i nyligt udkommet VIVE rapport om systematik i værdighedsarbejdet tilpasses ‘borgerens tid’</a:t>
            </a:r>
          </a:p>
          <a:p>
            <a:pPr lvl="1"/>
            <a:r>
              <a:rPr lang="da-DK" i="1" dirty="0" smtClean="0"/>
              <a:t>Timing</a:t>
            </a:r>
            <a:endParaRPr lang="da-DK" i="1" dirty="0"/>
          </a:p>
          <a:p>
            <a:pPr lvl="2"/>
            <a:r>
              <a:rPr lang="da-DK" dirty="0"/>
              <a:t>”Bedst de kommer om aftenen”</a:t>
            </a:r>
          </a:p>
          <a:p>
            <a:pPr lvl="2"/>
            <a:r>
              <a:rPr lang="da-DK" dirty="0"/>
              <a:t>En medarbejder tilpasser sin timing til en kvinde der lever med demens</a:t>
            </a:r>
          </a:p>
          <a:p>
            <a:pPr lvl="1"/>
            <a:r>
              <a:rPr lang="da-DK" i="1" dirty="0" err="1"/>
              <a:t>Allocation</a:t>
            </a:r>
            <a:r>
              <a:rPr lang="da-DK" i="1" dirty="0"/>
              <a:t> (allokering)</a:t>
            </a:r>
          </a:p>
          <a:p>
            <a:pPr lvl="2"/>
            <a:r>
              <a:rPr lang="da-DK" dirty="0"/>
              <a:t>Bruger 20 minutter og gemmer 10 til en anden borger</a:t>
            </a:r>
          </a:p>
          <a:p>
            <a:endParaRPr lang="da-DK" dirty="0"/>
          </a:p>
        </p:txBody>
      </p:sp>
    </p:spTree>
    <p:extLst>
      <p:ext uri="{BB962C8B-B14F-4D97-AF65-F5344CB8AC3E}">
        <p14:creationId xmlns:p14="http://schemas.microsoft.com/office/powerpoint/2010/main" val="2627636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Hartmut </a:t>
            </a:r>
            <a:r>
              <a:rPr lang="da-DK" dirty="0" err="1" smtClean="0"/>
              <a:t>Rosa’s</a:t>
            </a:r>
            <a:r>
              <a:rPr lang="da-DK" dirty="0" smtClean="0"/>
              <a:t> analyser af tid og det gode liv</a:t>
            </a:r>
            <a:endParaRPr lang="da-DK" dirty="0"/>
          </a:p>
        </p:txBody>
      </p:sp>
      <p:sp>
        <p:nvSpPr>
          <p:cNvPr id="3" name="Pladsholder til tekst 2"/>
          <p:cNvSpPr>
            <a:spLocks noGrp="1"/>
          </p:cNvSpPr>
          <p:nvPr>
            <p:ph type="body" sz="quarter" idx="10"/>
          </p:nvPr>
        </p:nvSpPr>
        <p:spPr/>
        <p:txBody>
          <a:bodyPr/>
          <a:lstStyle/>
          <a:p>
            <a:pPr marL="0" indent="0">
              <a:buNone/>
            </a:pPr>
            <a:endParaRPr lang="da-DK" dirty="0" smtClean="0"/>
          </a:p>
          <a:p>
            <a:r>
              <a:rPr lang="da-DK" dirty="0" smtClean="0"/>
              <a:t>En temporal undersøgelse af det gode liv i moderniteten</a:t>
            </a:r>
          </a:p>
          <a:p>
            <a:pPr lvl="1"/>
            <a:r>
              <a:rPr lang="da-DK" dirty="0" smtClean="0"/>
              <a:t>Acceleration, ekspansion, vækst (og deceleration) som ‘go-to’ måden vi søger at opnå det gode liv</a:t>
            </a:r>
          </a:p>
          <a:p>
            <a:pPr lvl="1"/>
            <a:r>
              <a:rPr lang="da-DK" dirty="0" smtClean="0"/>
              <a:t>Resonans som det gode liv og det vi længes efter</a:t>
            </a:r>
          </a:p>
          <a:p>
            <a:pPr lvl="1"/>
            <a:r>
              <a:rPr lang="da-DK" dirty="0" smtClean="0"/>
              <a:t>Ikke kun en subjektiv dimension; Hvordan skaber vi strukturer i samfundet og organiserer vore institutioner, så de understøtter resonanserfaringer på alle niveauer?</a:t>
            </a:r>
          </a:p>
          <a:p>
            <a:r>
              <a:rPr lang="da-DK" dirty="0" smtClean="0"/>
              <a:t>Meget brugt indenfor forskning i mental sundhed blandt unge i DK, og som en generel samtidsanalyse </a:t>
            </a:r>
          </a:p>
          <a:p>
            <a:r>
              <a:rPr lang="da-DK" dirty="0" smtClean="0"/>
              <a:t>Kan Rosas tanker være relevante indenfor ældreplejen? Kan vi skabe organiseringer og strukturer der understøtter resonans erfaringer i ældreplejen?</a:t>
            </a:r>
            <a:endParaRPr lang="da-DK" dirty="0"/>
          </a:p>
        </p:txBody>
      </p:sp>
    </p:spTree>
    <p:extLst>
      <p:ext uri="{BB962C8B-B14F-4D97-AF65-F5344CB8AC3E}">
        <p14:creationId xmlns:p14="http://schemas.microsoft.com/office/powerpoint/2010/main" val="581199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Refleksions punkter med din nabo</a:t>
            </a:r>
            <a:endParaRPr lang="da-DK" dirty="0"/>
          </a:p>
        </p:txBody>
      </p:sp>
      <p:sp>
        <p:nvSpPr>
          <p:cNvPr id="3" name="Pladsholder til tekst 2"/>
          <p:cNvSpPr>
            <a:spLocks noGrp="1"/>
          </p:cNvSpPr>
          <p:nvPr>
            <p:ph type="body" sz="quarter" idx="10"/>
          </p:nvPr>
        </p:nvSpPr>
        <p:spPr/>
        <p:txBody>
          <a:bodyPr/>
          <a:lstStyle/>
          <a:p>
            <a:r>
              <a:rPr lang="da-DK" dirty="0" smtClean="0"/>
              <a:t>Hvad karakteriserer i jeres erfaring </a:t>
            </a:r>
            <a:r>
              <a:rPr lang="da-DK" dirty="0" err="1" smtClean="0"/>
              <a:t>henhv</a:t>
            </a:r>
            <a:r>
              <a:rPr lang="da-DK" dirty="0" smtClean="0"/>
              <a:t> ‘borgerens tid’ og ‘de professionelles tid’ – er de i konflikt? </a:t>
            </a:r>
            <a:r>
              <a:rPr lang="da-DK" dirty="0"/>
              <a:t>K</a:t>
            </a:r>
            <a:r>
              <a:rPr lang="da-DK" dirty="0" smtClean="0"/>
              <a:t>an de mødes? Hvordan?</a:t>
            </a:r>
          </a:p>
          <a:p>
            <a:r>
              <a:rPr lang="da-DK" dirty="0" smtClean="0"/>
              <a:t>Hvad gemmer der sig bag udsagn om ikke at have tid nok? Utilstrækkelighed, afmagt? Acceleration/resonans? Andet?</a:t>
            </a:r>
          </a:p>
          <a:p>
            <a:r>
              <a:rPr lang="da-DK" dirty="0" smtClean="0"/>
              <a:t>Kan vi lære noget på ældreområdet af at se tid som mere end klokketid og kalendertid, som noget vi gør? Ved at lægge mærke til hvordan borgere el professionelle strækker tiden, ændrer på rækkefølge, fylder tiden op hvis den er for lang? Hvad får du øje på i dit eget arbejde/felt?</a:t>
            </a:r>
            <a:endParaRPr lang="da-DK" dirty="0"/>
          </a:p>
        </p:txBody>
      </p:sp>
    </p:spTree>
    <p:extLst>
      <p:ext uri="{BB962C8B-B14F-4D97-AF65-F5344CB8AC3E}">
        <p14:creationId xmlns:p14="http://schemas.microsoft.com/office/powerpoint/2010/main" val="1740509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340254BE-52A3-4FE9-83FB-73FC64A15CD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441B3C"/>
                </a:solidFill>
                <a:effectLst/>
                <a:uLnTx/>
                <a:uFillTx/>
                <a:latin typeface="Raleway"/>
                <a:ea typeface="+mn-ea"/>
                <a:cs typeface="+mn-cs"/>
              </a:rPr>
              <a:t>Side </a:t>
            </a:r>
            <a:fld id="{24C8C45C-947F-4981-8B3F-4F32E973C901}" type="slidenum">
              <a:rPr kumimoji="0" lang="da-DK" sz="900" b="0" i="0" u="none" strike="noStrike" kern="1200" cap="none" spc="0" normalizeH="0" baseline="0" noProof="0" smtClean="0">
                <a:ln>
                  <a:noFill/>
                </a:ln>
                <a:solidFill>
                  <a:srgbClr val="441B3C"/>
                </a:solidFill>
                <a:effectLst/>
                <a:uLnTx/>
                <a:uFillTx/>
                <a:latin typeface="Raleway"/>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da-DK" sz="900" b="0" i="0" u="none" strike="noStrike" kern="1200" cap="none" spc="0" normalizeH="0" baseline="0" noProof="0" dirty="0">
              <a:ln>
                <a:noFill/>
              </a:ln>
              <a:solidFill>
                <a:srgbClr val="441B3C"/>
              </a:solidFill>
              <a:effectLst/>
              <a:uLnTx/>
              <a:uFillTx/>
              <a:latin typeface="Raleway"/>
              <a:ea typeface="+mn-ea"/>
              <a:cs typeface="+mn-cs"/>
            </a:endParaRPr>
          </a:p>
        </p:txBody>
      </p:sp>
      <p:sp>
        <p:nvSpPr>
          <p:cNvPr id="4" name="Titel 3">
            <a:extLst>
              <a:ext uri="{FF2B5EF4-FFF2-40B4-BE49-F238E27FC236}">
                <a16:creationId xmlns:a16="http://schemas.microsoft.com/office/drawing/2014/main" id="{93C8A4D3-8605-4EFE-88C0-C506CF0FF9CF}"/>
              </a:ext>
            </a:extLst>
          </p:cNvPr>
          <p:cNvSpPr>
            <a:spLocks noGrp="1"/>
          </p:cNvSpPr>
          <p:nvPr>
            <p:ph type="title"/>
          </p:nvPr>
        </p:nvSpPr>
        <p:spPr>
          <a:xfrm>
            <a:off x="431999" y="446567"/>
            <a:ext cx="11015331" cy="1121293"/>
          </a:xfrm>
        </p:spPr>
        <p:txBody>
          <a:bodyPr/>
          <a:lstStyle/>
          <a:p>
            <a:r>
              <a:rPr lang="da-DK" dirty="0"/>
              <a:t>Tid til refleksion</a:t>
            </a:r>
            <a:endParaRPr lang="da-DK" sz="2500" dirty="0">
              <a:solidFill>
                <a:srgbClr val="FF0000"/>
              </a:solidFill>
            </a:endParaRPr>
          </a:p>
        </p:txBody>
      </p:sp>
      <p:pic>
        <p:nvPicPr>
          <p:cNvPr id="8" name="Pladsholder til indhold 7">
            <a:extLst>
              <a:ext uri="{FF2B5EF4-FFF2-40B4-BE49-F238E27FC236}">
                <a16:creationId xmlns:a16="http://schemas.microsoft.com/office/drawing/2014/main" id="{5EAFD25D-1DFA-43FE-8EF4-0E1B255C6905}"/>
              </a:ext>
            </a:extLst>
          </p:cNvPr>
          <p:cNvPicPr>
            <a:picLocks noGrp="1"/>
          </p:cNvPicPr>
          <p:nvPr>
            <p:ph idx="1"/>
          </p:nvPr>
        </p:nvPicPr>
        <p:blipFill rotWithShape="1">
          <a:blip r:embed="rId3"/>
          <a:srcRect l="14022" t="25417" r="15499" b="10277"/>
          <a:stretch/>
        </p:blipFill>
        <p:spPr bwMode="auto">
          <a:xfrm>
            <a:off x="329609" y="1244009"/>
            <a:ext cx="11015331" cy="53144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5583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3520" y="2620052"/>
            <a:ext cx="10158611" cy="891382"/>
          </a:xfrm>
        </p:spPr>
        <p:txBody>
          <a:bodyPr/>
          <a:lstStyle/>
          <a:p>
            <a:pPr algn="ctr"/>
            <a:r>
              <a:rPr lang="da-DK" dirty="0" smtClean="0"/>
              <a:t>Tusind tak for opmærksomheden</a:t>
            </a:r>
            <a:endParaRPr lang="da-DK" dirty="0"/>
          </a:p>
        </p:txBody>
      </p:sp>
      <p:sp>
        <p:nvSpPr>
          <p:cNvPr id="3" name="Pladsholder til tekst 2"/>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1383161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842C6604-9F50-4310-B26C-B3509998EEC5}"/>
              </a:ext>
            </a:extLst>
          </p:cNvPr>
          <p:cNvSpPr>
            <a:spLocks noGrp="1"/>
          </p:cNvSpPr>
          <p:nvPr>
            <p:ph type="ctrTitle"/>
          </p:nvPr>
        </p:nvSpPr>
        <p:spPr>
          <a:xfrm>
            <a:off x="432000" y="1122362"/>
            <a:ext cx="11412670" cy="3258252"/>
          </a:xfrm>
        </p:spPr>
        <p:txBody>
          <a:bodyPr/>
          <a:lstStyle/>
          <a:p>
            <a:r>
              <a:rPr lang="da-DK" dirty="0"/>
              <a:t>Tid, værdighed og </a:t>
            </a:r>
            <a:r>
              <a:rPr lang="da-DK" dirty="0" err="1"/>
              <a:t>relationsarbejde</a:t>
            </a:r>
            <a:r>
              <a:rPr lang="da-DK" dirty="0"/>
              <a:t> </a:t>
            </a:r>
            <a:br>
              <a:rPr lang="da-DK" dirty="0"/>
            </a:br>
            <a:r>
              <a:rPr lang="da-DK" dirty="0"/>
              <a:t>i den danske ældrepleje</a:t>
            </a:r>
            <a:r>
              <a:rPr lang="da-DK" b="0" dirty="0"/>
              <a:t>	</a:t>
            </a:r>
            <a:br>
              <a:rPr lang="da-DK" b="0" dirty="0"/>
            </a:br>
            <a:endParaRPr lang="da-DK" dirty="0"/>
          </a:p>
        </p:txBody>
      </p:sp>
      <p:sp>
        <p:nvSpPr>
          <p:cNvPr id="5" name="Pladsholder til dato 4">
            <a:extLst>
              <a:ext uri="{FF2B5EF4-FFF2-40B4-BE49-F238E27FC236}">
                <a16:creationId xmlns:a16="http://schemas.microsoft.com/office/drawing/2014/main" id="{1C492CBE-A8E1-48D3-9125-DB6AA209D3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B58E9D-CAF8-4D68-A700-6C407CE02978}" type="datetime2">
              <a:rPr kumimoji="0" lang="da-DK" sz="1500" b="0" i="0" u="none" strike="noStrike" kern="1200" cap="none" spc="0" normalizeH="0" baseline="0" noProof="0" smtClean="0">
                <a:ln>
                  <a:noFill/>
                </a:ln>
                <a:solidFill>
                  <a:prstClr val="white"/>
                </a:solidFill>
                <a:effectLst/>
                <a:uLnTx/>
                <a:uFillTx/>
                <a:latin typeface="Raleway"/>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 november 2023</a:t>
            </a:fld>
            <a:endParaRPr kumimoji="0" lang="da-DK" sz="1500" b="0" i="0" u="none" strike="noStrike" kern="1200" cap="none" spc="0" normalizeH="0" baseline="0" noProof="0" dirty="0">
              <a:ln>
                <a:noFill/>
              </a:ln>
              <a:solidFill>
                <a:prstClr val="white"/>
              </a:solidFill>
              <a:effectLst/>
              <a:uLnTx/>
              <a:uFillTx/>
              <a:latin typeface="Raleway"/>
              <a:ea typeface="+mn-ea"/>
              <a:cs typeface="+mn-cs"/>
            </a:endParaRPr>
          </a:p>
        </p:txBody>
      </p:sp>
      <p:sp>
        <p:nvSpPr>
          <p:cNvPr id="13" name="Pladsholder til tekst 12">
            <a:extLst>
              <a:ext uri="{FF2B5EF4-FFF2-40B4-BE49-F238E27FC236}">
                <a16:creationId xmlns:a16="http://schemas.microsoft.com/office/drawing/2014/main" id="{1D92AA61-31BC-4FC6-8A5A-B6CAAEA572EB}"/>
              </a:ext>
            </a:extLst>
          </p:cNvPr>
          <p:cNvSpPr>
            <a:spLocks noGrp="1"/>
          </p:cNvSpPr>
          <p:nvPr>
            <p:ph type="body" sz="quarter" idx="13"/>
          </p:nvPr>
        </p:nvSpPr>
        <p:spPr>
          <a:xfrm>
            <a:off x="431997" y="6090239"/>
            <a:ext cx="5979435" cy="253410"/>
          </a:xfrm>
        </p:spPr>
        <p:txBody>
          <a:bodyPr/>
          <a:lstStyle/>
          <a:p>
            <a:r>
              <a:rPr lang="da-DK" dirty="0"/>
              <a:t>Loa Teglgaard Christensen, fuldmægtig, ph.d. og projektleder </a:t>
            </a:r>
          </a:p>
        </p:txBody>
      </p:sp>
      <p:sp>
        <p:nvSpPr>
          <p:cNvPr id="14" name="Pladsholder til tekst 13">
            <a:extLst>
              <a:ext uri="{FF2B5EF4-FFF2-40B4-BE49-F238E27FC236}">
                <a16:creationId xmlns:a16="http://schemas.microsoft.com/office/drawing/2014/main" id="{B5BA173F-C678-4582-8819-F6E69D0435D3}"/>
              </a:ext>
            </a:extLst>
          </p:cNvPr>
          <p:cNvSpPr>
            <a:spLocks noGrp="1"/>
          </p:cNvSpPr>
          <p:nvPr>
            <p:ph type="body" sz="quarter" idx="14"/>
          </p:nvPr>
        </p:nvSpPr>
        <p:spPr>
          <a:xfrm>
            <a:off x="431999" y="6343649"/>
            <a:ext cx="5490335" cy="180000"/>
          </a:xfrm>
        </p:spPr>
        <p:txBody>
          <a:bodyPr/>
          <a:lstStyle/>
          <a:p>
            <a:r>
              <a:rPr lang="da-DK" dirty="0"/>
              <a:t>Kari Rose Holm, Chefkonsulent og programleder, Videnscenter for Værdig ældrepleje, Sundhedsstyrelsen</a:t>
            </a:r>
          </a:p>
        </p:txBody>
      </p:sp>
    </p:spTree>
    <p:extLst>
      <p:ext uri="{BB962C8B-B14F-4D97-AF65-F5344CB8AC3E}">
        <p14:creationId xmlns:p14="http://schemas.microsoft.com/office/powerpoint/2010/main" val="200533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billede 3"/>
          <p:cNvSpPr>
            <a:spLocks noGrp="1"/>
          </p:cNvSpPr>
          <p:nvPr>
            <p:ph type="pic" idx="15"/>
          </p:nvPr>
        </p:nvSpPr>
        <p:spPr/>
      </p:sp>
      <p:sp>
        <p:nvSpPr>
          <p:cNvPr id="13" name="Pladsholder til indhold 12"/>
          <p:cNvSpPr>
            <a:spLocks noGrp="1"/>
          </p:cNvSpPr>
          <p:nvPr>
            <p:ph type="body" sz="quarter" idx="13"/>
          </p:nvPr>
        </p:nvSpPr>
        <p:spPr>
          <a:xfrm>
            <a:off x="650002" y="1566375"/>
            <a:ext cx="4021200" cy="3707374"/>
          </a:xfrm>
        </p:spPr>
        <p:txBody>
          <a:bodyPr/>
          <a:lstStyle/>
          <a:p>
            <a:r>
              <a:rPr lang="da-DK" sz="1600" dirty="0">
                <a:solidFill>
                  <a:schemeClr val="bg1"/>
                </a:solidFill>
              </a:rPr>
              <a:t>Satspuljeprojekt fra 2018-2021. </a:t>
            </a:r>
            <a:br>
              <a:rPr lang="da-DK" sz="1600" dirty="0">
                <a:solidFill>
                  <a:schemeClr val="bg1"/>
                </a:solidFill>
              </a:rPr>
            </a:br>
            <a:r>
              <a:rPr lang="da-DK" sz="1600" dirty="0">
                <a:solidFill>
                  <a:schemeClr val="bg1"/>
                </a:solidFill>
              </a:rPr>
              <a:t>Forlænget med yderligere midler til 2023</a:t>
            </a:r>
          </a:p>
          <a:p>
            <a:endParaRPr lang="da-DK" sz="1600" dirty="0">
              <a:solidFill>
                <a:schemeClr val="bg1"/>
              </a:solidFill>
            </a:endParaRPr>
          </a:p>
          <a:p>
            <a:endParaRPr lang="da-DK" sz="1600" dirty="0">
              <a:solidFill>
                <a:schemeClr val="bg1"/>
              </a:solidFill>
            </a:endParaRPr>
          </a:p>
          <a:p>
            <a:r>
              <a:rPr lang="da-DK" sz="1600" dirty="0">
                <a:solidFill>
                  <a:schemeClr val="bg1"/>
                </a:solidFill>
              </a:rPr>
              <a:t>Formålet er at understøtte arbejdet med værdighed i ældreplejen</a:t>
            </a:r>
          </a:p>
          <a:p>
            <a:endParaRPr lang="da-DK" sz="1600" dirty="0">
              <a:solidFill>
                <a:schemeClr val="bg1"/>
              </a:solidFill>
            </a:endParaRPr>
          </a:p>
          <a:p>
            <a:endParaRPr lang="da-DK" dirty="0"/>
          </a:p>
          <a:p>
            <a:r>
              <a:rPr lang="da-DK" dirty="0"/>
              <a:t>Særligt fokus på m</a:t>
            </a:r>
            <a:r>
              <a:rPr lang="da-DK" dirty="0">
                <a:solidFill>
                  <a:schemeClr val="bg1"/>
                </a:solidFill>
              </a:rPr>
              <a:t>etoder og redskaber til at arbejdet i daglig praksis</a:t>
            </a:r>
          </a:p>
        </p:txBody>
      </p:sp>
      <p:sp>
        <p:nvSpPr>
          <p:cNvPr id="3" name="Pladsholder til tekst 2"/>
          <p:cNvSpPr>
            <a:spLocks noGrp="1"/>
          </p:cNvSpPr>
          <p:nvPr>
            <p:ph type="body" sz="quarter" idx="14"/>
          </p:nvPr>
        </p:nvSpPr>
        <p:spPr/>
        <p:txBody>
          <a:bodyPr/>
          <a:lstStyle/>
          <a:p>
            <a:endParaRPr lang="da-DK"/>
          </a:p>
        </p:txBody>
      </p:sp>
      <p:sp>
        <p:nvSpPr>
          <p:cNvPr id="6" name="Pladsholder til tekst 5"/>
          <p:cNvSpPr>
            <a:spLocks noGrp="1"/>
          </p:cNvSpPr>
          <p:nvPr>
            <p:ph type="body" sz="quarter" idx="16"/>
          </p:nvPr>
        </p:nvSpPr>
        <p:spPr/>
        <p:txBody>
          <a:bodyPr/>
          <a:lstStyle/>
          <a:p>
            <a:endParaRPr lang="da-DK"/>
          </a:p>
        </p:txBody>
      </p:sp>
      <p:sp>
        <p:nvSpPr>
          <p:cNvPr id="7" name="Pladsholder til tekst 6"/>
          <p:cNvSpPr>
            <a:spLocks noGrp="1"/>
          </p:cNvSpPr>
          <p:nvPr>
            <p:ph type="body" sz="quarter" idx="17"/>
          </p:nvPr>
        </p:nvSpPr>
        <p:spPr>
          <a:xfrm>
            <a:off x="383925" y="5797723"/>
            <a:ext cx="1346400" cy="338400"/>
          </a:xfrm>
        </p:spPr>
        <p:txBody>
          <a:bodyPr/>
          <a:lstStyle/>
          <a:p>
            <a:endParaRPr lang="da-DK" dirty="0"/>
          </a:p>
        </p:txBody>
      </p:sp>
      <p:pic>
        <p:nvPicPr>
          <p:cNvPr id="5" name="Pladsholder til billede 5"/>
          <p:cNvPicPr>
            <a:picLocks noChangeAspect="1"/>
          </p:cNvPicPr>
          <p:nvPr/>
        </p:nvPicPr>
        <p:blipFill>
          <a:blip r:embed="rId3" cstate="hqprint">
            <a:extLst>
              <a:ext uri="{28A0092B-C50C-407E-A947-70E740481C1C}">
                <a14:useLocalDpi xmlns:a14="http://schemas.microsoft.com/office/drawing/2010/main" val="0"/>
              </a:ext>
            </a:extLst>
          </a:blip>
          <a:srcRect l="7769" r="7769"/>
          <a:stretch>
            <a:fillRect/>
          </a:stretch>
        </p:blipFill>
        <p:spPr>
          <a:xfrm>
            <a:off x="5840770" y="1436135"/>
            <a:ext cx="6162485" cy="4864100"/>
          </a:xfrm>
          <a:prstGeom prst="rect">
            <a:avLst/>
          </a:prstGeom>
        </p:spPr>
      </p:pic>
      <p:sp>
        <p:nvSpPr>
          <p:cNvPr id="11" name="Titel 1"/>
          <p:cNvSpPr txBox="1">
            <a:spLocks/>
          </p:cNvSpPr>
          <p:nvPr/>
        </p:nvSpPr>
        <p:spPr>
          <a:xfrm>
            <a:off x="2455012" y="-163552"/>
            <a:ext cx="11812555" cy="1522401"/>
          </a:xfrm>
          <a:prstGeom prst="rect">
            <a:avLst/>
          </a:prstGeom>
        </p:spPr>
        <p:txBody>
          <a:bodyPr vert="horz" lIns="0" tIns="0" rIns="0" bIns="0" rtlCol="0" anchor="b" anchorCtr="0">
            <a:noAutofit/>
          </a:bodyPr>
          <a:lstStyle>
            <a:lvl1pPr algn="l" defTabSz="914400" rtl="0" eaLnBrk="1" latinLnBrk="0" hangingPunct="1">
              <a:lnSpc>
                <a:spcPct val="83000"/>
              </a:lnSpc>
              <a:spcBef>
                <a:spcPct val="0"/>
              </a:spcBef>
              <a:buNone/>
              <a:defRPr sz="5000" b="1" kern="1200">
                <a:solidFill>
                  <a:schemeClr val="bg1"/>
                </a:solidFill>
                <a:latin typeface="+mj-lt"/>
                <a:ea typeface="+mj-ea"/>
                <a:cs typeface="+mj-cs"/>
              </a:defRPr>
            </a:lvl1pPr>
          </a:lstStyle>
          <a:p>
            <a:pPr marL="0" marR="0" lvl="0" indent="0" algn="l" defTabSz="914400" rtl="0" eaLnBrk="1" fontAlgn="auto" latinLnBrk="0" hangingPunct="1">
              <a:lnSpc>
                <a:spcPct val="83000"/>
              </a:lnSpc>
              <a:spcBef>
                <a:spcPct val="0"/>
              </a:spcBef>
              <a:spcAft>
                <a:spcPts val="0"/>
              </a:spcAft>
              <a:buClrTx/>
              <a:buSzTx/>
              <a:buFontTx/>
              <a:buNone/>
              <a:tabLst/>
              <a:defRPr/>
            </a:pPr>
            <a:r>
              <a:rPr kumimoji="0" lang="da-DK" sz="3600" b="1" i="0" u="none" strike="noStrike" kern="1200" cap="none" spc="0" normalizeH="0" baseline="0" noProof="0" dirty="0" err="1">
                <a:ln>
                  <a:noFill/>
                </a:ln>
                <a:solidFill>
                  <a:prstClr val="white"/>
                </a:solidFill>
                <a:effectLst/>
                <a:uLnTx/>
                <a:uFillTx/>
                <a:latin typeface="Raleway ExtraBold"/>
                <a:ea typeface="+mj-ea"/>
                <a:cs typeface="+mj-cs"/>
              </a:rPr>
              <a:t>Videnscenter</a:t>
            </a:r>
            <a:r>
              <a:rPr kumimoji="0" lang="da-DK" sz="3600" b="1" i="0" u="none" strike="noStrike" kern="1200" cap="none" spc="0" normalizeH="0" baseline="0" noProof="0" dirty="0">
                <a:ln>
                  <a:noFill/>
                </a:ln>
                <a:solidFill>
                  <a:prstClr val="white"/>
                </a:solidFill>
                <a:effectLst/>
                <a:uLnTx/>
                <a:uFillTx/>
                <a:latin typeface="Raleway ExtraBold"/>
                <a:ea typeface="+mj-ea"/>
                <a:cs typeface="+mj-cs"/>
              </a:rPr>
              <a:t> for værdig ældrepleje</a:t>
            </a:r>
            <a:br>
              <a:rPr kumimoji="0" lang="da-DK" sz="3600" b="1" i="0" u="none" strike="noStrike" kern="1200" cap="none" spc="0" normalizeH="0" baseline="0" noProof="0" dirty="0">
                <a:ln>
                  <a:noFill/>
                </a:ln>
                <a:solidFill>
                  <a:prstClr val="white"/>
                </a:solidFill>
                <a:effectLst/>
                <a:uLnTx/>
                <a:uFillTx/>
                <a:latin typeface="Raleway ExtraBold"/>
                <a:ea typeface="+mj-ea"/>
                <a:cs typeface="+mj-cs"/>
              </a:rPr>
            </a:br>
            <a:endParaRPr kumimoji="0" lang="da-DK" sz="3600" b="1" i="0" u="none" strike="noStrike" kern="1200" cap="none" spc="0" normalizeH="0" baseline="0" noProof="0" dirty="0">
              <a:ln>
                <a:noFill/>
              </a:ln>
              <a:solidFill>
                <a:prstClr val="white"/>
              </a:solidFill>
              <a:effectLst/>
              <a:uLnTx/>
              <a:uFillTx/>
              <a:latin typeface="Raleway ExtraBold"/>
              <a:ea typeface="+mj-ea"/>
              <a:cs typeface="+mj-cs"/>
            </a:endParaRPr>
          </a:p>
        </p:txBody>
      </p:sp>
    </p:spTree>
    <p:extLst>
      <p:ext uri="{BB962C8B-B14F-4D97-AF65-F5344CB8AC3E}">
        <p14:creationId xmlns:p14="http://schemas.microsoft.com/office/powerpoint/2010/main" val="1661111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0"/>
          <p:cNvSpPr txBox="1">
            <a:spLocks noGrp="1"/>
          </p:cNvSpPr>
          <p:nvPr>
            <p:ph type="body" idx="1"/>
          </p:nvPr>
        </p:nvSpPr>
        <p:spPr>
          <a:xfrm>
            <a:off x="474055" y="1814171"/>
            <a:ext cx="5093136" cy="4879237"/>
          </a:xfrm>
          <a:prstGeom prst="rect">
            <a:avLst/>
          </a:prstGeom>
          <a:noFill/>
          <a:ln>
            <a:noFill/>
          </a:ln>
        </p:spPr>
        <p:txBody>
          <a:bodyPr spcFirstLastPara="1" wrap="square" lIns="0" tIns="0" rIns="0" bIns="0" anchor="t" anchorCtr="0">
            <a:noAutofit/>
          </a:bodyPr>
          <a:lstStyle/>
          <a:p>
            <a:pPr marL="0" lvl="0" indent="0" algn="l" rtl="0">
              <a:lnSpc>
                <a:spcPct val="140000"/>
              </a:lnSpc>
              <a:spcBef>
                <a:spcPts val="0"/>
              </a:spcBef>
              <a:spcAft>
                <a:spcPts val="0"/>
              </a:spcAft>
              <a:buSzPts val="1500"/>
              <a:buNone/>
            </a:pPr>
            <a:endParaRPr b="1" dirty="0"/>
          </a:p>
          <a:p>
            <a:pPr marL="0" lvl="0" indent="0" algn="l" rtl="0">
              <a:lnSpc>
                <a:spcPct val="104999"/>
              </a:lnSpc>
              <a:spcBef>
                <a:spcPts val="0"/>
              </a:spcBef>
              <a:spcAft>
                <a:spcPts val="0"/>
              </a:spcAft>
              <a:buSzPts val="1500"/>
              <a:buNone/>
            </a:pPr>
            <a:r>
              <a:rPr lang="da-DK" sz="2000" dirty="0">
                <a:solidFill>
                  <a:srgbClr val="000000"/>
                </a:solidFill>
              </a:rPr>
              <a:t>Oplevelsen af værdighed er </a:t>
            </a:r>
            <a:r>
              <a:rPr lang="da-DK" sz="2000" b="1" dirty="0">
                <a:solidFill>
                  <a:srgbClr val="000000"/>
                </a:solidFill>
              </a:rPr>
              <a:t>individuel </a:t>
            </a:r>
            <a:endParaRPr dirty="0"/>
          </a:p>
          <a:p>
            <a:pPr marL="0" lvl="0" indent="0" algn="l" rtl="0">
              <a:lnSpc>
                <a:spcPct val="104999"/>
              </a:lnSpc>
              <a:spcBef>
                <a:spcPts val="0"/>
              </a:spcBef>
              <a:spcAft>
                <a:spcPts val="0"/>
              </a:spcAft>
              <a:buSzPts val="1500"/>
              <a:buNone/>
            </a:pPr>
            <a:endParaRPr sz="2000" dirty="0">
              <a:solidFill>
                <a:srgbClr val="000000"/>
              </a:solidFill>
            </a:endParaRPr>
          </a:p>
          <a:p>
            <a:pPr marL="0" lvl="0" indent="0" algn="l" rtl="0">
              <a:lnSpc>
                <a:spcPct val="104999"/>
              </a:lnSpc>
              <a:spcBef>
                <a:spcPts val="0"/>
              </a:spcBef>
              <a:spcAft>
                <a:spcPts val="0"/>
              </a:spcAft>
              <a:buSzPts val="1500"/>
              <a:buNone/>
            </a:pPr>
            <a:r>
              <a:rPr lang="da-DK" sz="2000" dirty="0">
                <a:solidFill>
                  <a:srgbClr val="000000"/>
                </a:solidFill>
              </a:rPr>
              <a:t>– og værdighed i ældreplejen skabes i </a:t>
            </a:r>
            <a:r>
              <a:rPr lang="da-DK" sz="2000" b="1" dirty="0">
                <a:solidFill>
                  <a:srgbClr val="000000"/>
                </a:solidFill>
              </a:rPr>
              <a:t>faglige fællesskaber </a:t>
            </a:r>
            <a:endParaRPr dirty="0"/>
          </a:p>
          <a:p>
            <a:pPr marL="0" lvl="0" indent="0" algn="l" rtl="0">
              <a:lnSpc>
                <a:spcPct val="104999"/>
              </a:lnSpc>
              <a:spcBef>
                <a:spcPts val="0"/>
              </a:spcBef>
              <a:spcAft>
                <a:spcPts val="0"/>
              </a:spcAft>
              <a:buSzPts val="1500"/>
              <a:buNone/>
            </a:pPr>
            <a:endParaRPr sz="2000" dirty="0">
              <a:solidFill>
                <a:srgbClr val="000000"/>
              </a:solidFill>
            </a:endParaRPr>
          </a:p>
          <a:p>
            <a:pPr marL="0" lvl="0" indent="0" algn="l" rtl="0">
              <a:lnSpc>
                <a:spcPct val="104999"/>
              </a:lnSpc>
              <a:spcBef>
                <a:spcPts val="0"/>
              </a:spcBef>
              <a:spcAft>
                <a:spcPts val="0"/>
              </a:spcAft>
              <a:buSzPts val="1500"/>
              <a:buNone/>
            </a:pPr>
            <a:r>
              <a:rPr lang="da-DK" sz="2000" dirty="0">
                <a:solidFill>
                  <a:srgbClr val="000000"/>
                </a:solidFill>
              </a:rPr>
              <a:t>og </a:t>
            </a:r>
            <a:r>
              <a:rPr lang="da-DK" sz="2000" b="1" dirty="0">
                <a:solidFill>
                  <a:srgbClr val="000000"/>
                </a:solidFill>
              </a:rPr>
              <a:t>organisatoriske rammer </a:t>
            </a:r>
            <a:endParaRPr dirty="0"/>
          </a:p>
          <a:p>
            <a:pPr marL="0" lvl="0" indent="0" algn="l" rtl="0">
              <a:lnSpc>
                <a:spcPct val="104999"/>
              </a:lnSpc>
              <a:spcBef>
                <a:spcPts val="0"/>
              </a:spcBef>
              <a:spcAft>
                <a:spcPts val="0"/>
              </a:spcAft>
              <a:buSzPts val="1500"/>
              <a:buNone/>
            </a:pPr>
            <a:endParaRPr sz="2000" b="1" dirty="0">
              <a:solidFill>
                <a:srgbClr val="000000"/>
              </a:solidFill>
            </a:endParaRPr>
          </a:p>
          <a:p>
            <a:pPr marL="0" lvl="0" indent="0" algn="l" rtl="0">
              <a:lnSpc>
                <a:spcPct val="104999"/>
              </a:lnSpc>
              <a:spcBef>
                <a:spcPts val="0"/>
              </a:spcBef>
              <a:spcAft>
                <a:spcPts val="0"/>
              </a:spcAft>
              <a:buSzPts val="1500"/>
              <a:buNone/>
            </a:pPr>
            <a:r>
              <a:rPr lang="da-DK" sz="2000" dirty="0">
                <a:solidFill>
                  <a:srgbClr val="000000"/>
                </a:solidFill>
              </a:rPr>
              <a:t>med </a:t>
            </a:r>
            <a:r>
              <a:rPr lang="da-DK" sz="2000" dirty="0"/>
              <a:t>udgangspunkt i </a:t>
            </a:r>
            <a:r>
              <a:rPr lang="da-DK" sz="2000" b="1" dirty="0"/>
              <a:t>den enkelte borgers hverdag, ønsker og behov</a:t>
            </a:r>
            <a:r>
              <a:rPr lang="da-DK" sz="2000" dirty="0"/>
              <a:t>.</a:t>
            </a:r>
            <a:endParaRPr dirty="0"/>
          </a:p>
          <a:p>
            <a:pPr marL="0" lvl="0" indent="0" algn="l" rtl="0">
              <a:lnSpc>
                <a:spcPct val="140000"/>
              </a:lnSpc>
              <a:spcBef>
                <a:spcPts val="0"/>
              </a:spcBef>
              <a:spcAft>
                <a:spcPts val="0"/>
              </a:spcAft>
              <a:buSzPts val="1500"/>
              <a:buNone/>
            </a:pPr>
            <a:endParaRPr dirty="0">
              <a:solidFill>
                <a:srgbClr val="000000"/>
              </a:solidFill>
              <a:latin typeface="Arial"/>
              <a:ea typeface="Arial"/>
              <a:cs typeface="Arial"/>
              <a:sym typeface="Arial"/>
            </a:endParaRPr>
          </a:p>
          <a:p>
            <a:pPr marL="0" lvl="0" indent="0" algn="l" rtl="0">
              <a:lnSpc>
                <a:spcPct val="140000"/>
              </a:lnSpc>
              <a:spcBef>
                <a:spcPts val="0"/>
              </a:spcBef>
              <a:spcAft>
                <a:spcPts val="0"/>
              </a:spcAft>
              <a:buSzPts val="1500"/>
              <a:buNone/>
            </a:pPr>
            <a:endParaRPr b="1" dirty="0"/>
          </a:p>
          <a:p>
            <a:pPr marL="0" lvl="0" indent="0" algn="l" rtl="0">
              <a:lnSpc>
                <a:spcPct val="140000"/>
              </a:lnSpc>
              <a:spcBef>
                <a:spcPts val="0"/>
              </a:spcBef>
              <a:spcAft>
                <a:spcPts val="0"/>
              </a:spcAft>
              <a:buSzPts val="1500"/>
              <a:buNone/>
            </a:pPr>
            <a:endParaRPr dirty="0"/>
          </a:p>
          <a:p>
            <a:pPr marL="0" lvl="0" indent="0" algn="l" rtl="0">
              <a:lnSpc>
                <a:spcPct val="140000"/>
              </a:lnSpc>
              <a:spcBef>
                <a:spcPts val="0"/>
              </a:spcBef>
              <a:spcAft>
                <a:spcPts val="0"/>
              </a:spcAft>
              <a:buSzPts val="1500"/>
              <a:buNone/>
            </a:pPr>
            <a:endParaRPr dirty="0"/>
          </a:p>
        </p:txBody>
      </p:sp>
      <p:sp>
        <p:nvSpPr>
          <p:cNvPr id="459" name="Google Shape;459;p10"/>
          <p:cNvSpPr txBox="1">
            <a:spLocks noGrp="1"/>
          </p:cNvSpPr>
          <p:nvPr>
            <p:ph type="title"/>
          </p:nvPr>
        </p:nvSpPr>
        <p:spPr>
          <a:xfrm>
            <a:off x="248690" y="541258"/>
            <a:ext cx="11243911" cy="723876"/>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SzPts val="3000"/>
              <a:buNone/>
            </a:pPr>
            <a:r>
              <a:rPr lang="da-DK" sz="3000" dirty="0">
                <a:latin typeface="Raleway ExtraBold"/>
                <a:cs typeface="Arial"/>
                <a:sym typeface="Arial"/>
              </a:rPr>
              <a:t>Værdighed som faglig indsats</a:t>
            </a:r>
            <a:endParaRPr sz="3000" dirty="0">
              <a:latin typeface="Raleway ExtraBold"/>
              <a:cs typeface="Arial"/>
              <a:sym typeface="Arial"/>
            </a:endParaRPr>
          </a:p>
        </p:txBody>
      </p:sp>
      <p:sp>
        <p:nvSpPr>
          <p:cNvPr id="460" name="Google Shape;460;p10"/>
          <p:cNvSpPr txBox="1">
            <a:spLocks noGrp="1"/>
          </p:cNvSpPr>
          <p:nvPr>
            <p:ph type="dt" idx="10"/>
          </p:nvPr>
        </p:nvSpPr>
        <p:spPr>
          <a:xfrm>
            <a:off x="6100069" y="370250"/>
            <a:ext cx="5724707" cy="345846"/>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1" i="0" u="none" strike="noStrike" kern="1200" cap="none" spc="0" normalizeH="0" baseline="0" noProof="0">
              <a:ln>
                <a:noFill/>
              </a:ln>
              <a:solidFill>
                <a:prstClr val="black"/>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kumimoji="0" lang="da-DK" sz="900" b="0" i="0" u="none" strike="noStrike" kern="1200" cap="none" spc="0" normalizeH="0" baseline="0" noProof="0">
                <a:ln>
                  <a:noFill/>
                </a:ln>
                <a:solidFill>
                  <a:prstClr val="black"/>
                </a:solidFill>
                <a:effectLst/>
                <a:uLnTx/>
                <a:uFillTx/>
                <a:latin typeface="Arial"/>
                <a:ea typeface="Arial"/>
                <a:cs typeface="Arial"/>
                <a:sym typeface="Arial"/>
              </a:rPr>
              <a:t>					</a:t>
            </a:r>
            <a:r>
              <a:rPr kumimoji="0" lang="da-DK" sz="900" b="1" i="0" u="none" strike="noStrike" kern="1200" cap="none" spc="0" normalizeH="0" baseline="0" noProof="0">
                <a:ln>
                  <a:noFill/>
                </a:ln>
                <a:solidFill>
                  <a:prstClr val="black"/>
                </a:solidFill>
                <a:effectLst/>
                <a:uLnTx/>
                <a:uFillTx/>
                <a:latin typeface="Arial"/>
                <a:ea typeface="Arial"/>
                <a:cs typeface="Arial"/>
                <a:sym typeface="Arial"/>
              </a:rPr>
              <a:t>SIDE </a:t>
            </a:r>
            <a:fld id="{00000000-1234-1234-1234-123412341234}" type="slidenum">
              <a:rPr kumimoji="0" lang="da-DK" sz="900" b="1" i="0" u="none" strike="noStrike" kern="1200" cap="none" spc="0" normalizeH="0" baseline="0" noProof="0">
                <a:ln>
                  <a:noFill/>
                </a:ln>
                <a:solidFill>
                  <a:prstClr val="black"/>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Tx/>
                <a:buSzPts val="1400"/>
                <a:buFontTx/>
                <a:buNone/>
                <a:tabLst/>
                <a:defRPr/>
              </a:pPr>
              <a:t>5</a:t>
            </a:fld>
            <a:endParaRPr kumimoji="0" sz="900" b="1" i="0" u="none" strike="noStrike" kern="1200" cap="none" spc="0" normalizeH="0" baseline="0" noProof="0">
              <a:ln>
                <a:noFill/>
              </a:ln>
              <a:solidFill>
                <a:prstClr val="black"/>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61" name="Google Shape;461;p10"/>
          <p:cNvSpPr txBox="1">
            <a:spLocks noGrp="1"/>
          </p:cNvSpPr>
          <p:nvPr>
            <p:ph type="body" idx="3"/>
          </p:nvPr>
        </p:nvSpPr>
        <p:spPr>
          <a:xfrm>
            <a:off x="6126998" y="6283146"/>
            <a:ext cx="5521503" cy="489812"/>
          </a:xfrm>
          <a:prstGeom prst="rect">
            <a:avLst/>
          </a:prstGeom>
          <a:noFill/>
          <a:ln>
            <a:noFill/>
          </a:ln>
        </p:spPr>
        <p:txBody>
          <a:bodyPr spcFirstLastPara="1" wrap="square" lIns="0" tIns="0" rIns="0" bIns="0" anchor="t" anchorCtr="0">
            <a:noAutofit/>
          </a:bodyPr>
          <a:lstStyle/>
          <a:p>
            <a:pPr marL="0" lvl="0" indent="0" algn="r" rtl="0">
              <a:lnSpc>
                <a:spcPct val="233333"/>
              </a:lnSpc>
              <a:spcBef>
                <a:spcPts val="0"/>
              </a:spcBef>
              <a:spcAft>
                <a:spcPts val="0"/>
              </a:spcAft>
              <a:buSzPts val="1500"/>
              <a:buNone/>
            </a:pPr>
            <a:endParaRPr/>
          </a:p>
        </p:txBody>
      </p:sp>
      <p:pic>
        <p:nvPicPr>
          <p:cNvPr id="462" name="Google Shape;462;p1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126998" y="-123444"/>
            <a:ext cx="6385878" cy="7104888"/>
          </a:xfrm>
          <a:prstGeom prst="rect">
            <a:avLst/>
          </a:prstGeom>
          <a:noFill/>
          <a:ln>
            <a:noFill/>
          </a:ln>
        </p:spPr>
      </p:pic>
    </p:spTree>
    <p:extLst>
      <p:ext uri="{BB962C8B-B14F-4D97-AF65-F5344CB8AC3E}">
        <p14:creationId xmlns:p14="http://schemas.microsoft.com/office/powerpoint/2010/main" val="4217140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3B026D56-E4F7-4DE7-9255-DE720033846E}"/>
              </a:ext>
            </a:extLst>
          </p:cNvPr>
          <p:cNvSpPr>
            <a:spLocks noGrp="1"/>
          </p:cNvSpPr>
          <p:nvPr>
            <p:ph sz="half" idx="1"/>
          </p:nvPr>
        </p:nvSpPr>
        <p:spPr>
          <a:xfrm>
            <a:off x="1" y="0"/>
            <a:ext cx="5915998" cy="6858000"/>
          </a:xfrm>
          <a:solidFill>
            <a:schemeClr val="bg2">
              <a:lumMod val="20000"/>
              <a:lumOff val="80000"/>
            </a:schemeClr>
          </a:solidFill>
        </p:spPr>
        <p:txBody>
          <a:bodyPr/>
          <a:lstStyle/>
          <a:p>
            <a:pPr lvl="2">
              <a:buNone/>
            </a:pPr>
            <a:endParaRPr lang="da-DK" sz="3000" b="1" dirty="0">
              <a:solidFill>
                <a:schemeClr val="bg2"/>
              </a:solidFill>
            </a:endParaRPr>
          </a:p>
          <a:p>
            <a:pPr lvl="2">
              <a:buNone/>
            </a:pPr>
            <a:r>
              <a:rPr lang="da-DK" sz="3000" b="1" dirty="0">
                <a:solidFill>
                  <a:schemeClr val="bg2"/>
                </a:solidFill>
              </a:rPr>
              <a:t>Når andre ejer min tid</a:t>
            </a:r>
          </a:p>
          <a:p>
            <a:pPr marL="0" indent="0">
              <a:buNone/>
            </a:pPr>
            <a:endParaRPr lang="da-DK" sz="1600" dirty="0">
              <a:solidFill>
                <a:schemeClr val="bg2"/>
              </a:solidFill>
            </a:endParaRPr>
          </a:p>
          <a:p>
            <a:pPr marL="0" indent="0">
              <a:buNone/>
            </a:pPr>
            <a:r>
              <a:rPr lang="da-DK" sz="2000" b="1" dirty="0">
                <a:solidFill>
                  <a:schemeClr val="bg2"/>
                </a:solidFill>
              </a:rPr>
              <a:t>Timing og rytme</a:t>
            </a:r>
          </a:p>
          <a:p>
            <a:pPr marL="0" indent="0">
              <a:buNone/>
            </a:pPr>
            <a:endParaRPr lang="da-DK" sz="2000" dirty="0">
              <a:solidFill>
                <a:schemeClr val="bg2"/>
              </a:solidFill>
            </a:endParaRPr>
          </a:p>
          <a:p>
            <a:pPr marL="0" indent="0">
              <a:buNone/>
            </a:pPr>
            <a:r>
              <a:rPr lang="da-DK" sz="2600" dirty="0">
                <a:solidFill>
                  <a:schemeClr val="bg2"/>
                </a:solidFill>
              </a:rPr>
              <a:t>Dagens rytme og særlige tidspunkter</a:t>
            </a:r>
          </a:p>
          <a:p>
            <a:pPr marL="0" indent="0">
              <a:buNone/>
            </a:pPr>
            <a:endParaRPr lang="da-DK" sz="2600" dirty="0">
              <a:solidFill>
                <a:schemeClr val="bg2"/>
              </a:solidFill>
            </a:endParaRPr>
          </a:p>
          <a:p>
            <a:pPr marL="0" indent="0">
              <a:buNone/>
            </a:pPr>
            <a:r>
              <a:rPr lang="da-DK" sz="2600" dirty="0">
                <a:solidFill>
                  <a:schemeClr val="bg2"/>
                </a:solidFill>
              </a:rPr>
              <a:t>Tid og timing som en psykologisk proces</a:t>
            </a:r>
          </a:p>
          <a:p>
            <a:pPr marL="0" indent="0">
              <a:buNone/>
            </a:pPr>
            <a:endParaRPr lang="da-DK" sz="2600" dirty="0">
              <a:solidFill>
                <a:schemeClr val="bg2"/>
              </a:solidFill>
            </a:endParaRPr>
          </a:p>
          <a:p>
            <a:pPr marL="0" indent="0">
              <a:buNone/>
            </a:pPr>
            <a:r>
              <a:rPr lang="da-DK" sz="2600" dirty="0">
                <a:solidFill>
                  <a:schemeClr val="bg2"/>
                </a:solidFill>
              </a:rPr>
              <a:t>Planlagte toiletbesøg….?</a:t>
            </a:r>
          </a:p>
          <a:p>
            <a:pPr marL="0" indent="0">
              <a:buNone/>
            </a:pPr>
            <a:endParaRPr lang="da-DK" sz="2600" dirty="0">
              <a:solidFill>
                <a:schemeClr val="bg2"/>
              </a:solidFill>
            </a:endParaRPr>
          </a:p>
          <a:p>
            <a:pPr marL="0" indent="0">
              <a:buNone/>
            </a:pPr>
            <a:endParaRPr lang="da-DK" sz="2600" dirty="0">
              <a:solidFill>
                <a:schemeClr val="bg2"/>
              </a:solidFill>
            </a:endParaRPr>
          </a:p>
          <a:p>
            <a:pPr marL="0" indent="0">
              <a:buNone/>
            </a:pPr>
            <a:endParaRPr lang="da-DK" sz="2600" dirty="0">
              <a:solidFill>
                <a:schemeClr val="bg2"/>
              </a:solidFill>
            </a:endParaRPr>
          </a:p>
          <a:p>
            <a:pPr marL="0" indent="0">
              <a:buNone/>
            </a:pPr>
            <a:endParaRPr lang="da-DK" sz="2600" dirty="0">
              <a:solidFill>
                <a:schemeClr val="bg2"/>
              </a:solidFill>
            </a:endParaRPr>
          </a:p>
          <a:p>
            <a:pPr marL="0" indent="0">
              <a:buNone/>
            </a:pPr>
            <a:endParaRPr lang="da-DK" sz="2600" dirty="0">
              <a:solidFill>
                <a:schemeClr val="bg2"/>
              </a:solidFill>
            </a:endParaRPr>
          </a:p>
          <a:p>
            <a:pPr marL="0" indent="0">
              <a:buNone/>
            </a:pPr>
            <a:endParaRPr lang="da-DK" sz="2600" dirty="0">
              <a:solidFill>
                <a:schemeClr val="bg2"/>
              </a:solidFill>
            </a:endParaRPr>
          </a:p>
          <a:p>
            <a:pPr marL="0" indent="0">
              <a:buNone/>
            </a:pPr>
            <a:endParaRPr lang="da-DK" sz="2600" dirty="0">
              <a:solidFill>
                <a:schemeClr val="bg2"/>
              </a:solidFill>
            </a:endParaRPr>
          </a:p>
          <a:p>
            <a:pPr marL="0" indent="0">
              <a:buNone/>
            </a:pPr>
            <a:endParaRPr lang="da-DK" sz="2000" dirty="0">
              <a:solidFill>
                <a:schemeClr val="bg2"/>
              </a:solidFill>
            </a:endParaRPr>
          </a:p>
        </p:txBody>
      </p:sp>
      <p:sp>
        <p:nvSpPr>
          <p:cNvPr id="4" name="Pladsholder til indhold 3">
            <a:extLst>
              <a:ext uri="{FF2B5EF4-FFF2-40B4-BE49-F238E27FC236}">
                <a16:creationId xmlns:a16="http://schemas.microsoft.com/office/drawing/2014/main" id="{80C9A9FA-6A2B-497D-ADCE-C38A2A638E1B}"/>
              </a:ext>
            </a:extLst>
          </p:cNvPr>
          <p:cNvSpPr>
            <a:spLocks noGrp="1"/>
          </p:cNvSpPr>
          <p:nvPr>
            <p:ph sz="half" idx="2"/>
          </p:nvPr>
        </p:nvSpPr>
        <p:spPr>
          <a:xfrm>
            <a:off x="5915999" y="-75414"/>
            <a:ext cx="6276001" cy="7027682"/>
          </a:xfrm>
          <a:solidFill>
            <a:schemeClr val="bg2"/>
          </a:solidFill>
        </p:spPr>
        <p:txBody>
          <a:bodyPr/>
          <a:lstStyle/>
          <a:p>
            <a:endParaRPr lang="da-DK" sz="1600" i="1" dirty="0"/>
          </a:p>
          <a:p>
            <a:r>
              <a:rPr lang="da-DK" i="1" dirty="0">
                <a:solidFill>
                  <a:schemeClr val="bg1"/>
                </a:solidFill>
              </a:rPr>
              <a:t>”Det skaber tryghed, at de kommer om natten. (Ældre borger, 1)</a:t>
            </a:r>
          </a:p>
          <a:p>
            <a:endParaRPr lang="da-DK" i="1" dirty="0">
              <a:solidFill>
                <a:schemeClr val="bg1"/>
              </a:solidFill>
            </a:endParaRPr>
          </a:p>
          <a:p>
            <a:endParaRPr lang="da-DK" dirty="0">
              <a:solidFill>
                <a:schemeClr val="bg1"/>
              </a:solidFill>
            </a:endParaRPr>
          </a:p>
          <a:p>
            <a:r>
              <a:rPr lang="da-DK" i="1" dirty="0">
                <a:solidFill>
                  <a:schemeClr val="bg1"/>
                </a:solidFill>
              </a:rPr>
              <a:t>”Hvis jeg skal tidligere ind til byen en dag, siger jeg det bare til kontoret dagen før. Så tilpasser de besøget og kommer, så det passer.” (Ældre borger, 2)</a:t>
            </a:r>
          </a:p>
          <a:p>
            <a:endParaRPr lang="da-DK" i="1" dirty="0">
              <a:solidFill>
                <a:schemeClr val="bg1"/>
              </a:solidFill>
            </a:endParaRPr>
          </a:p>
          <a:p>
            <a:r>
              <a:rPr lang="da-DK" i="1" dirty="0">
                <a:solidFill>
                  <a:schemeClr val="bg1"/>
                </a:solidFill>
              </a:rPr>
              <a:t>”Jeg ville godt have, at de kiggede ind om aftenen i stedet for om formiddagen, for jeg kunne jo ligge og falde rundt, uden at nogen finder mig. Men hjælperne har fortalt mig, at tidspunktet ikke er op til dem.” (Ældre borger, 2)</a:t>
            </a:r>
          </a:p>
          <a:p>
            <a:endParaRPr lang="da-DK" i="1" dirty="0">
              <a:solidFill>
                <a:schemeClr val="bg1"/>
              </a:solidFill>
            </a:endParaRPr>
          </a:p>
          <a:p>
            <a:endParaRPr lang="da-DK" i="1" dirty="0">
              <a:solidFill>
                <a:schemeClr val="bg1"/>
              </a:solidFill>
            </a:endParaRPr>
          </a:p>
          <a:p>
            <a:r>
              <a:rPr lang="da-DK" dirty="0"/>
              <a:t>”</a:t>
            </a:r>
            <a:r>
              <a:rPr lang="da-DK" i="1" dirty="0">
                <a:solidFill>
                  <a:schemeClr val="bg1"/>
                </a:solidFill>
              </a:rPr>
              <a:t>Når jeg sidder her og har det godt, så vil jeg ikke tale om det [ønskerne til den sidste tid].” (Ældre borger, 6)</a:t>
            </a:r>
          </a:p>
          <a:p>
            <a:endParaRPr lang="da-DK" i="1" dirty="0">
              <a:solidFill>
                <a:schemeClr val="bg1"/>
              </a:solidFill>
            </a:endParaRPr>
          </a:p>
          <a:p>
            <a:endParaRPr lang="da-DK" i="1" dirty="0">
              <a:solidFill>
                <a:schemeClr val="bg1"/>
              </a:solidFill>
            </a:endParaRPr>
          </a:p>
          <a:p>
            <a:r>
              <a:rPr lang="da-DK" i="1" dirty="0">
                <a:solidFill>
                  <a:schemeClr val="bg1"/>
                </a:solidFill>
              </a:rPr>
              <a:t>Jeg ville også hjælpe Jens på toilettet, men jeg efterspurgte så en forklaring på, hvordan de dog kunne vide, hvornår Jens skulle på toilettet. Ja, det kunne de jo heller ikke vide, men så måtte han jo vente…….. Der var et tidsspænd på 2,5 timer, og vi kunne ikke få et fast tidspunkt. Jeg synes ikke, det hænger sammen med virkeligheden. . (Pårørende, 1)</a:t>
            </a:r>
          </a:p>
          <a:p>
            <a:endParaRPr lang="da-DK" i="1" dirty="0">
              <a:solidFill>
                <a:schemeClr val="bg1"/>
              </a:solidFill>
            </a:endParaRPr>
          </a:p>
          <a:p>
            <a:pPr marL="0" indent="0">
              <a:buNone/>
            </a:pPr>
            <a:endParaRPr lang="da-DK" sz="1600" i="1" dirty="0">
              <a:solidFill>
                <a:schemeClr val="bg1"/>
              </a:solidFill>
            </a:endParaRPr>
          </a:p>
          <a:p>
            <a:endParaRPr lang="da-DK" i="1" dirty="0"/>
          </a:p>
          <a:p>
            <a:endParaRPr lang="da-DK" i="1" dirty="0"/>
          </a:p>
          <a:p>
            <a:endParaRPr lang="da-DK" dirty="0"/>
          </a:p>
          <a:p>
            <a:endParaRPr lang="da-DK" dirty="0"/>
          </a:p>
        </p:txBody>
      </p:sp>
      <p:sp>
        <p:nvSpPr>
          <p:cNvPr id="5" name="Pladsholder til slidenummer 4">
            <a:extLst>
              <a:ext uri="{FF2B5EF4-FFF2-40B4-BE49-F238E27FC236}">
                <a16:creationId xmlns:a16="http://schemas.microsoft.com/office/drawing/2014/main" id="{88044706-F503-45D4-8C03-AF3A4E0006C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441B3C"/>
                </a:solidFill>
                <a:effectLst/>
                <a:uLnTx/>
                <a:uFillTx/>
                <a:latin typeface="Raleway"/>
                <a:ea typeface="+mn-ea"/>
                <a:cs typeface="+mn-cs"/>
              </a:rPr>
              <a:t>Side </a:t>
            </a:r>
            <a:fld id="{24C8C45C-947F-4981-8B3F-4F32E973C901}" type="slidenum">
              <a:rPr kumimoji="0" lang="da-DK" sz="900" b="0" i="0" u="none" strike="noStrike" kern="1200" cap="none" spc="0" normalizeH="0" baseline="0" noProof="0" smtClean="0">
                <a:ln>
                  <a:noFill/>
                </a:ln>
                <a:solidFill>
                  <a:srgbClr val="441B3C"/>
                </a:solidFill>
                <a:effectLst/>
                <a:uLnTx/>
                <a:uFillTx/>
                <a:latin typeface="Raleway"/>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da-DK" sz="900" b="0" i="0" u="none" strike="noStrike" kern="1200" cap="none" spc="0" normalizeH="0" baseline="0" noProof="0" dirty="0">
              <a:ln>
                <a:noFill/>
              </a:ln>
              <a:solidFill>
                <a:srgbClr val="441B3C"/>
              </a:solidFill>
              <a:effectLst/>
              <a:uLnTx/>
              <a:uFillTx/>
              <a:latin typeface="Raleway"/>
              <a:ea typeface="+mn-ea"/>
              <a:cs typeface="+mn-cs"/>
            </a:endParaRPr>
          </a:p>
        </p:txBody>
      </p:sp>
    </p:spTree>
    <p:extLst>
      <p:ext uri="{BB962C8B-B14F-4D97-AF65-F5344CB8AC3E}">
        <p14:creationId xmlns:p14="http://schemas.microsoft.com/office/powerpoint/2010/main" val="334383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2139E9-029B-4E7C-8417-785A950D8F87}"/>
              </a:ext>
            </a:extLst>
          </p:cNvPr>
          <p:cNvSpPr>
            <a:spLocks noGrp="1"/>
          </p:cNvSpPr>
          <p:nvPr>
            <p:ph type="title"/>
          </p:nvPr>
        </p:nvSpPr>
        <p:spPr/>
        <p:txBody>
          <a:bodyPr/>
          <a:lstStyle/>
          <a:p>
            <a:r>
              <a:rPr lang="da-DK" dirty="0"/>
              <a:t>En kort vending med sidemakker</a:t>
            </a:r>
          </a:p>
        </p:txBody>
      </p:sp>
      <p:sp>
        <p:nvSpPr>
          <p:cNvPr id="3" name="Pladsholder til indhold 2">
            <a:extLst>
              <a:ext uri="{FF2B5EF4-FFF2-40B4-BE49-F238E27FC236}">
                <a16:creationId xmlns:a16="http://schemas.microsoft.com/office/drawing/2014/main" id="{2EB07900-0803-45A4-9A40-BEB981CC2FC9}"/>
              </a:ext>
            </a:extLst>
          </p:cNvPr>
          <p:cNvSpPr>
            <a:spLocks noGrp="1"/>
          </p:cNvSpPr>
          <p:nvPr>
            <p:ph sz="half" idx="1"/>
          </p:nvPr>
        </p:nvSpPr>
        <p:spPr/>
        <p:txBody>
          <a:bodyPr/>
          <a:lstStyle/>
          <a:p>
            <a:r>
              <a:rPr lang="da-DK" sz="2000" dirty="0">
                <a:solidFill>
                  <a:schemeClr val="bg2"/>
                </a:solidFill>
              </a:rPr>
              <a:t>Hvad er </a:t>
            </a:r>
            <a:r>
              <a:rPr lang="da-DK" sz="2000" b="1" dirty="0">
                <a:solidFill>
                  <a:schemeClr val="bg2"/>
                </a:solidFill>
              </a:rPr>
              <a:t>din </a:t>
            </a:r>
            <a:r>
              <a:rPr lang="da-DK" sz="2000" dirty="0">
                <a:solidFill>
                  <a:schemeClr val="bg2"/>
                </a:solidFill>
              </a:rPr>
              <a:t>særlige rytme i dagen og er der tidspunkter, som er særligt værdifulde?</a:t>
            </a:r>
          </a:p>
          <a:p>
            <a:pPr marL="0" indent="0">
              <a:buNone/>
            </a:pPr>
            <a:endParaRPr lang="da-DK" sz="2000" dirty="0">
              <a:solidFill>
                <a:schemeClr val="bg2"/>
              </a:solidFill>
            </a:endParaRPr>
          </a:p>
          <a:p>
            <a:endParaRPr lang="da-DK" sz="2000" dirty="0">
              <a:solidFill>
                <a:schemeClr val="bg2"/>
              </a:solidFill>
            </a:endParaRPr>
          </a:p>
          <a:p>
            <a:r>
              <a:rPr lang="da-DK" sz="2000" dirty="0">
                <a:solidFill>
                  <a:schemeClr val="bg2"/>
                </a:solidFill>
              </a:rPr>
              <a:t>Hvad ville nemt kunne flyttes rundt på – og hvad skal forblive, som det er?</a:t>
            </a:r>
          </a:p>
          <a:p>
            <a:pPr marL="0" indent="0">
              <a:buNone/>
            </a:pPr>
            <a:endParaRPr lang="da-DK" sz="2000" dirty="0">
              <a:solidFill>
                <a:schemeClr val="bg2"/>
              </a:solidFill>
            </a:endParaRPr>
          </a:p>
          <a:p>
            <a:endParaRPr lang="da-DK" sz="2000" dirty="0">
              <a:solidFill>
                <a:schemeClr val="bg2"/>
              </a:solidFill>
            </a:endParaRPr>
          </a:p>
          <a:p>
            <a:r>
              <a:rPr lang="da-DK" sz="2000" dirty="0">
                <a:solidFill>
                  <a:schemeClr val="bg2"/>
                </a:solidFill>
              </a:rPr>
              <a:t>Er der aktiviteter der gerne skal gå lidt langsomt – eller måske lidt hurtigt?</a:t>
            </a:r>
          </a:p>
          <a:p>
            <a:endParaRPr lang="da-DK" dirty="0"/>
          </a:p>
          <a:p>
            <a:endParaRPr lang="da-DK" dirty="0"/>
          </a:p>
          <a:p>
            <a:endParaRPr lang="da-DK" dirty="0"/>
          </a:p>
          <a:p>
            <a:endParaRPr lang="da-DK" dirty="0"/>
          </a:p>
        </p:txBody>
      </p:sp>
      <p:pic>
        <p:nvPicPr>
          <p:cNvPr id="7" name="Pladsholder til indhold 6">
            <a:extLst>
              <a:ext uri="{FF2B5EF4-FFF2-40B4-BE49-F238E27FC236}">
                <a16:creationId xmlns:a16="http://schemas.microsoft.com/office/drawing/2014/main" id="{22B40E66-C802-4DB8-8494-8EAE67F839C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73104" y="3245403"/>
            <a:ext cx="5418896" cy="3612597"/>
          </a:xfrm>
        </p:spPr>
      </p:pic>
      <p:sp>
        <p:nvSpPr>
          <p:cNvPr id="5" name="Pladsholder til slidenummer 4">
            <a:extLst>
              <a:ext uri="{FF2B5EF4-FFF2-40B4-BE49-F238E27FC236}">
                <a16:creationId xmlns:a16="http://schemas.microsoft.com/office/drawing/2014/main" id="{A398DBD6-A188-47FF-853C-A7E7CB3F32A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441B3C"/>
                </a:solidFill>
                <a:effectLst/>
                <a:uLnTx/>
                <a:uFillTx/>
                <a:latin typeface="Raleway"/>
                <a:ea typeface="+mn-ea"/>
                <a:cs typeface="+mn-cs"/>
              </a:rPr>
              <a:t>Side </a:t>
            </a:r>
            <a:fld id="{24C8C45C-947F-4981-8B3F-4F32E973C901}" type="slidenum">
              <a:rPr kumimoji="0" lang="da-DK" sz="900" b="0" i="0" u="none" strike="noStrike" kern="1200" cap="none" spc="0" normalizeH="0" baseline="0" noProof="0" smtClean="0">
                <a:ln>
                  <a:noFill/>
                </a:ln>
                <a:solidFill>
                  <a:srgbClr val="441B3C"/>
                </a:solidFill>
                <a:effectLst/>
                <a:uLnTx/>
                <a:uFillTx/>
                <a:latin typeface="Raleway"/>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da-DK" sz="900" b="0" i="0" u="none" strike="noStrike" kern="1200" cap="none" spc="0" normalizeH="0" baseline="0" noProof="0" dirty="0">
              <a:ln>
                <a:noFill/>
              </a:ln>
              <a:solidFill>
                <a:srgbClr val="441B3C"/>
              </a:solidFill>
              <a:effectLst/>
              <a:uLnTx/>
              <a:uFillTx/>
              <a:latin typeface="Raleway"/>
              <a:ea typeface="+mn-ea"/>
              <a:cs typeface="+mn-cs"/>
            </a:endParaRPr>
          </a:p>
        </p:txBody>
      </p:sp>
      <p:pic>
        <p:nvPicPr>
          <p:cNvPr id="8" name="Pladsholder til indhold 6">
            <a:extLst>
              <a:ext uri="{FF2B5EF4-FFF2-40B4-BE49-F238E27FC236}">
                <a16:creationId xmlns:a16="http://schemas.microsoft.com/office/drawing/2014/main" id="{260B88D6-775D-4B06-933E-1962E64D45CF}"/>
              </a:ext>
            </a:extLst>
          </p:cNvPr>
          <p:cNvPicPr>
            <a:picLocks noChangeAspect="1"/>
          </p:cNvPicPr>
          <p:nvPr/>
        </p:nvPicPr>
        <p:blipFill rotWithShape="1">
          <a:blip r:embed="rId4">
            <a:extLst>
              <a:ext uri="{28A0092B-C50C-407E-A947-70E740481C1C}">
                <a14:useLocalDpi xmlns:a14="http://schemas.microsoft.com/office/drawing/2010/main" val="0"/>
              </a:ext>
            </a:extLst>
          </a:blip>
          <a:srcRect b="8885"/>
          <a:stretch/>
        </p:blipFill>
        <p:spPr>
          <a:xfrm>
            <a:off x="6773104" y="2"/>
            <a:ext cx="5418896" cy="3245402"/>
          </a:xfrm>
          <a:prstGeom prst="rect">
            <a:avLst/>
          </a:prstGeom>
        </p:spPr>
      </p:pic>
    </p:spTree>
    <p:extLst>
      <p:ext uri="{BB962C8B-B14F-4D97-AF65-F5344CB8AC3E}">
        <p14:creationId xmlns:p14="http://schemas.microsoft.com/office/powerpoint/2010/main" val="3283864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3B026D56-E4F7-4DE7-9255-DE720033846E}"/>
              </a:ext>
            </a:extLst>
          </p:cNvPr>
          <p:cNvSpPr>
            <a:spLocks noGrp="1"/>
          </p:cNvSpPr>
          <p:nvPr>
            <p:ph sz="half" idx="1"/>
          </p:nvPr>
        </p:nvSpPr>
        <p:spPr>
          <a:xfrm>
            <a:off x="1" y="0"/>
            <a:ext cx="5915998" cy="6858000"/>
          </a:xfrm>
          <a:solidFill>
            <a:schemeClr val="bg2">
              <a:lumMod val="20000"/>
              <a:lumOff val="80000"/>
            </a:schemeClr>
          </a:solidFill>
        </p:spPr>
        <p:txBody>
          <a:bodyPr/>
          <a:lstStyle/>
          <a:p>
            <a:pPr lvl="2">
              <a:buNone/>
            </a:pPr>
            <a:endParaRPr lang="da-DK" sz="3000" b="1" dirty="0">
              <a:solidFill>
                <a:schemeClr val="bg2"/>
              </a:solidFill>
            </a:endParaRPr>
          </a:p>
          <a:p>
            <a:pPr lvl="2">
              <a:buNone/>
            </a:pPr>
            <a:r>
              <a:rPr lang="da-DK" sz="3000" b="1" dirty="0">
                <a:solidFill>
                  <a:schemeClr val="bg2"/>
                </a:solidFill>
              </a:rPr>
              <a:t>Når andre ejer min tid</a:t>
            </a:r>
          </a:p>
          <a:p>
            <a:pPr marL="0" indent="0">
              <a:buNone/>
            </a:pPr>
            <a:endParaRPr lang="da-DK" sz="1600" dirty="0">
              <a:solidFill>
                <a:schemeClr val="bg2"/>
              </a:solidFill>
            </a:endParaRPr>
          </a:p>
          <a:p>
            <a:pPr marL="0" indent="0">
              <a:buNone/>
            </a:pPr>
            <a:r>
              <a:rPr lang="da-DK" sz="2000" b="1" dirty="0">
                <a:solidFill>
                  <a:schemeClr val="bg2"/>
                </a:solidFill>
              </a:rPr>
              <a:t>Selvbestemmelse og sammenhæng</a:t>
            </a:r>
          </a:p>
          <a:p>
            <a:pPr marL="0" indent="0">
              <a:buNone/>
            </a:pPr>
            <a:endParaRPr lang="da-DK" sz="2600" dirty="0">
              <a:solidFill>
                <a:schemeClr val="bg2"/>
              </a:solidFill>
            </a:endParaRPr>
          </a:p>
          <a:p>
            <a:pPr marL="0" indent="0">
              <a:buNone/>
            </a:pPr>
            <a:r>
              <a:rPr lang="da-DK" sz="2600" dirty="0">
                <a:solidFill>
                  <a:schemeClr val="bg2"/>
                </a:solidFill>
              </a:rPr>
              <a:t>Hvad kan man selv bestemme?</a:t>
            </a:r>
          </a:p>
          <a:p>
            <a:pPr marL="0" indent="0">
              <a:buNone/>
            </a:pPr>
            <a:endParaRPr lang="da-DK" sz="2600" dirty="0">
              <a:solidFill>
                <a:schemeClr val="bg2"/>
              </a:solidFill>
            </a:endParaRPr>
          </a:p>
          <a:p>
            <a:pPr marL="0" indent="0">
              <a:buNone/>
            </a:pPr>
            <a:r>
              <a:rPr lang="da-DK" sz="2600" dirty="0">
                <a:solidFill>
                  <a:schemeClr val="bg2"/>
                </a:solidFill>
              </a:rPr>
              <a:t>Klippekortet var ”lykketimer”</a:t>
            </a:r>
          </a:p>
          <a:p>
            <a:pPr marL="0" indent="0">
              <a:buNone/>
            </a:pPr>
            <a:endParaRPr lang="da-DK" sz="2600" dirty="0">
              <a:solidFill>
                <a:schemeClr val="bg2"/>
              </a:solidFill>
            </a:endParaRPr>
          </a:p>
          <a:p>
            <a:pPr marL="0" indent="0">
              <a:buNone/>
            </a:pPr>
            <a:r>
              <a:rPr lang="da-DK" sz="2600" dirty="0">
                <a:solidFill>
                  <a:schemeClr val="bg2"/>
                </a:solidFill>
              </a:rPr>
              <a:t>Betydningen af ventetid</a:t>
            </a:r>
          </a:p>
          <a:p>
            <a:pPr marL="0" indent="0">
              <a:buNone/>
            </a:pPr>
            <a:endParaRPr lang="da-DK" sz="2600" dirty="0">
              <a:solidFill>
                <a:schemeClr val="bg2"/>
              </a:solidFill>
            </a:endParaRPr>
          </a:p>
          <a:p>
            <a:pPr marL="0" indent="0">
              <a:buNone/>
            </a:pPr>
            <a:r>
              <a:rPr lang="da-DK" sz="2600" dirty="0">
                <a:solidFill>
                  <a:schemeClr val="bg2"/>
                </a:solidFill>
              </a:rPr>
              <a:t>De pårørendes tid</a:t>
            </a:r>
          </a:p>
          <a:p>
            <a:pPr marL="0" indent="0">
              <a:buNone/>
            </a:pPr>
            <a:endParaRPr lang="da-DK" sz="2000" b="1" dirty="0">
              <a:solidFill>
                <a:schemeClr val="bg2"/>
              </a:solidFill>
            </a:endParaRPr>
          </a:p>
          <a:p>
            <a:pPr lvl="2">
              <a:buNone/>
            </a:pPr>
            <a:endParaRPr lang="da-DK" sz="2600" b="1" dirty="0">
              <a:solidFill>
                <a:schemeClr val="bg2"/>
              </a:solidFill>
            </a:endParaRPr>
          </a:p>
        </p:txBody>
      </p:sp>
      <p:sp>
        <p:nvSpPr>
          <p:cNvPr id="4" name="Pladsholder til indhold 3">
            <a:extLst>
              <a:ext uri="{FF2B5EF4-FFF2-40B4-BE49-F238E27FC236}">
                <a16:creationId xmlns:a16="http://schemas.microsoft.com/office/drawing/2014/main" id="{80C9A9FA-6A2B-497D-ADCE-C38A2A638E1B}"/>
              </a:ext>
            </a:extLst>
          </p:cNvPr>
          <p:cNvSpPr>
            <a:spLocks noGrp="1"/>
          </p:cNvSpPr>
          <p:nvPr>
            <p:ph sz="half" idx="2"/>
          </p:nvPr>
        </p:nvSpPr>
        <p:spPr>
          <a:xfrm>
            <a:off x="5915999" y="-75414"/>
            <a:ext cx="6276001" cy="7027682"/>
          </a:xfrm>
          <a:solidFill>
            <a:schemeClr val="bg2"/>
          </a:solidFill>
        </p:spPr>
        <p:txBody>
          <a:bodyPr/>
          <a:lstStyle/>
          <a:p>
            <a:pPr marL="0" indent="0">
              <a:buNone/>
            </a:pPr>
            <a:endParaRPr lang="da-DK" sz="1600" i="1" dirty="0">
              <a:solidFill>
                <a:schemeClr val="bg1"/>
              </a:solidFill>
            </a:endParaRPr>
          </a:p>
          <a:p>
            <a:pPr marL="0" indent="0">
              <a:buNone/>
            </a:pPr>
            <a:r>
              <a:rPr lang="da-DK" i="1" dirty="0">
                <a:solidFill>
                  <a:schemeClr val="bg1"/>
                </a:solidFill>
              </a:rPr>
              <a:t>Hjælperne siger, at de har travlt, men det kan jeg jo ikke vurdere. Jeg kan ikke se, hvor mange minutter der er afsat til mig.” -  (Ældre borger, 2)</a:t>
            </a:r>
          </a:p>
          <a:p>
            <a:pPr marL="0" indent="0">
              <a:buNone/>
            </a:pPr>
            <a:endParaRPr lang="da-DK" i="1" dirty="0">
              <a:solidFill>
                <a:schemeClr val="bg1"/>
              </a:solidFill>
            </a:endParaRPr>
          </a:p>
          <a:p>
            <a:pPr marL="0" indent="0">
              <a:buNone/>
            </a:pPr>
            <a:endParaRPr lang="da-DK" i="1" dirty="0">
              <a:solidFill>
                <a:schemeClr val="bg1"/>
              </a:solidFill>
            </a:endParaRPr>
          </a:p>
          <a:p>
            <a:pPr marL="0" indent="0">
              <a:buNone/>
            </a:pPr>
            <a:endParaRPr lang="da-DK" i="1" dirty="0">
              <a:solidFill>
                <a:schemeClr val="bg1"/>
              </a:solidFill>
            </a:endParaRPr>
          </a:p>
          <a:p>
            <a:pPr marL="0" indent="0">
              <a:buNone/>
            </a:pPr>
            <a:r>
              <a:rPr lang="da-DK" i="1" dirty="0">
                <a:solidFill>
                  <a:schemeClr val="bg1"/>
                </a:solidFill>
              </a:rPr>
              <a:t>Det tager jo også sin tid, når man kommer på plejehjem, at de kommer til at kende en, og at man kommer til at kende dem […] Men efterhånden, føler jeg mig meget tryg ved det, og jeg vil ikke tale med dem om ønskerne til den sidste tid], altså jeg udmærket klar over, at de vil finde ud af det.” (Ældre borger, 6)</a:t>
            </a:r>
          </a:p>
          <a:p>
            <a:pPr marL="0" indent="0">
              <a:buNone/>
            </a:pPr>
            <a:endParaRPr lang="da-DK" i="1" dirty="0">
              <a:solidFill>
                <a:schemeClr val="bg1"/>
              </a:solidFill>
            </a:endParaRPr>
          </a:p>
          <a:p>
            <a:pPr marL="0" indent="0">
              <a:buNone/>
            </a:pPr>
            <a:endParaRPr lang="da-DK" i="1" dirty="0">
              <a:solidFill>
                <a:schemeClr val="bg1"/>
              </a:solidFill>
            </a:endParaRPr>
          </a:p>
          <a:p>
            <a:pPr marL="0" indent="0">
              <a:buNone/>
            </a:pPr>
            <a:endParaRPr lang="da-DK" i="1" dirty="0">
              <a:solidFill>
                <a:schemeClr val="bg1"/>
              </a:solidFill>
            </a:endParaRPr>
          </a:p>
          <a:p>
            <a:pPr marL="0" indent="0">
              <a:buNone/>
            </a:pPr>
            <a:r>
              <a:rPr lang="da-DK" i="1" dirty="0">
                <a:solidFill>
                  <a:schemeClr val="bg1"/>
                </a:solidFill>
              </a:rPr>
              <a:t>Nogle af de ældre samles om eftermiddagen, men der kan jeg ikke være med, for somme tider kommer hjælperen kl. 4, andre gange først kl. 6-halv 7. Så jeg har vænnet mig til at blive hjemme, for jeg kan ikke lide, at de skal gå forgæves.” (Ældre borger, 2)</a:t>
            </a:r>
          </a:p>
          <a:p>
            <a:endParaRPr lang="da-DK" i="1" dirty="0">
              <a:solidFill>
                <a:schemeClr val="bg1"/>
              </a:solidFill>
            </a:endParaRPr>
          </a:p>
          <a:p>
            <a:endParaRPr lang="da-DK" i="1" dirty="0">
              <a:solidFill>
                <a:schemeClr val="bg1"/>
              </a:solidFill>
            </a:endParaRPr>
          </a:p>
          <a:p>
            <a:pPr marL="0" indent="0">
              <a:buNone/>
            </a:pPr>
            <a:r>
              <a:rPr lang="da-DK" sz="1600" i="1" dirty="0">
                <a:solidFill>
                  <a:schemeClr val="bg1"/>
                </a:solidFill>
              </a:rPr>
              <a:t>Han (pårørende) hjælper mig også med at spise. Han gør gerne alt det, for at vi kan slippe for at være afhængige af aftenhjælp. (Ældre borger, 1)</a:t>
            </a:r>
          </a:p>
          <a:p>
            <a:endParaRPr lang="da-DK" i="1" dirty="0">
              <a:solidFill>
                <a:schemeClr val="bg1"/>
              </a:solidFill>
            </a:endParaRPr>
          </a:p>
          <a:p>
            <a:pPr marL="0" indent="0">
              <a:buNone/>
            </a:pPr>
            <a:endParaRPr lang="da-DK" i="1" dirty="0">
              <a:solidFill>
                <a:schemeClr val="bg1"/>
              </a:solidFill>
            </a:endParaRPr>
          </a:p>
          <a:p>
            <a:pPr marL="0" indent="0">
              <a:buNone/>
            </a:pPr>
            <a:endParaRPr lang="da-DK" i="1" dirty="0">
              <a:solidFill>
                <a:schemeClr val="bg1"/>
              </a:solidFill>
            </a:endParaRPr>
          </a:p>
          <a:p>
            <a:pPr marL="0" indent="0">
              <a:buNone/>
            </a:pPr>
            <a:endParaRPr lang="da-DK" b="1" i="1" dirty="0">
              <a:solidFill>
                <a:srgbClr val="FFC000"/>
              </a:solidFill>
            </a:endParaRPr>
          </a:p>
          <a:p>
            <a:pPr marL="0" indent="0">
              <a:buNone/>
            </a:pPr>
            <a:endParaRPr lang="da-DK" b="1" i="1" dirty="0">
              <a:solidFill>
                <a:srgbClr val="FFC000"/>
              </a:solidFill>
            </a:endParaRPr>
          </a:p>
          <a:p>
            <a:pPr marL="0" indent="0">
              <a:buNone/>
            </a:pPr>
            <a:endParaRPr lang="da-DK" b="1" i="1" dirty="0">
              <a:solidFill>
                <a:srgbClr val="FFC000"/>
              </a:solidFill>
            </a:endParaRPr>
          </a:p>
          <a:p>
            <a:pPr marL="0" indent="0">
              <a:buNone/>
            </a:pPr>
            <a:endParaRPr lang="da-DK" i="1" dirty="0"/>
          </a:p>
          <a:p>
            <a:pPr marL="0" indent="0">
              <a:buNone/>
            </a:pPr>
            <a:endParaRPr lang="da-DK" i="1" dirty="0"/>
          </a:p>
          <a:p>
            <a:pPr marL="0" indent="0">
              <a:buNone/>
            </a:pPr>
            <a:endParaRPr lang="da-DK" i="1" dirty="0"/>
          </a:p>
          <a:p>
            <a:pPr marL="0" indent="0">
              <a:buNone/>
            </a:pPr>
            <a:endParaRPr lang="da-DK" dirty="0"/>
          </a:p>
          <a:p>
            <a:pPr marL="0" indent="0">
              <a:buNone/>
            </a:pPr>
            <a:endParaRPr lang="da-DK" sz="1600" i="1" dirty="0">
              <a:solidFill>
                <a:schemeClr val="bg1"/>
              </a:solidFill>
            </a:endParaRPr>
          </a:p>
          <a:p>
            <a:endParaRPr lang="da-DK" dirty="0"/>
          </a:p>
          <a:p>
            <a:endParaRPr lang="da-DK" dirty="0"/>
          </a:p>
          <a:p>
            <a:endParaRPr lang="da-DK" dirty="0"/>
          </a:p>
        </p:txBody>
      </p:sp>
      <p:sp>
        <p:nvSpPr>
          <p:cNvPr id="5" name="Pladsholder til slidenummer 4">
            <a:extLst>
              <a:ext uri="{FF2B5EF4-FFF2-40B4-BE49-F238E27FC236}">
                <a16:creationId xmlns:a16="http://schemas.microsoft.com/office/drawing/2014/main" id="{88044706-F503-45D4-8C03-AF3A4E0006C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441B3C"/>
                </a:solidFill>
                <a:effectLst/>
                <a:uLnTx/>
                <a:uFillTx/>
                <a:latin typeface="Raleway"/>
                <a:ea typeface="+mn-ea"/>
                <a:cs typeface="+mn-cs"/>
              </a:rPr>
              <a:t>Side </a:t>
            </a:r>
            <a:fld id="{24C8C45C-947F-4981-8B3F-4F32E973C901}" type="slidenum">
              <a:rPr kumimoji="0" lang="da-DK" sz="900" b="0" i="0" u="none" strike="noStrike" kern="1200" cap="none" spc="0" normalizeH="0" baseline="0" noProof="0" smtClean="0">
                <a:ln>
                  <a:noFill/>
                </a:ln>
                <a:solidFill>
                  <a:srgbClr val="441B3C"/>
                </a:solidFill>
                <a:effectLst/>
                <a:uLnTx/>
                <a:uFillTx/>
                <a:latin typeface="Raleway"/>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da-DK" sz="900" b="0" i="0" u="none" strike="noStrike" kern="1200" cap="none" spc="0" normalizeH="0" baseline="0" noProof="0" dirty="0">
              <a:ln>
                <a:noFill/>
              </a:ln>
              <a:solidFill>
                <a:srgbClr val="441B3C"/>
              </a:solidFill>
              <a:effectLst/>
              <a:uLnTx/>
              <a:uFillTx/>
              <a:latin typeface="Raleway"/>
              <a:ea typeface="+mn-ea"/>
              <a:cs typeface="+mn-cs"/>
            </a:endParaRPr>
          </a:p>
        </p:txBody>
      </p:sp>
    </p:spTree>
    <p:extLst>
      <p:ext uri="{BB962C8B-B14F-4D97-AF65-F5344CB8AC3E}">
        <p14:creationId xmlns:p14="http://schemas.microsoft.com/office/powerpoint/2010/main" val="193200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3B026D56-E4F7-4DE7-9255-DE720033846E}"/>
              </a:ext>
            </a:extLst>
          </p:cNvPr>
          <p:cNvSpPr>
            <a:spLocks noGrp="1"/>
          </p:cNvSpPr>
          <p:nvPr>
            <p:ph sz="half" idx="1"/>
          </p:nvPr>
        </p:nvSpPr>
        <p:spPr>
          <a:xfrm>
            <a:off x="1" y="0"/>
            <a:ext cx="5915998" cy="6858000"/>
          </a:xfrm>
          <a:solidFill>
            <a:schemeClr val="bg2">
              <a:lumMod val="20000"/>
              <a:lumOff val="80000"/>
            </a:schemeClr>
          </a:solidFill>
        </p:spPr>
        <p:txBody>
          <a:bodyPr/>
          <a:lstStyle/>
          <a:p>
            <a:pPr lvl="2">
              <a:buNone/>
            </a:pPr>
            <a:endParaRPr lang="da-DK" sz="3000" b="1" dirty="0">
              <a:solidFill>
                <a:schemeClr val="bg2"/>
              </a:solidFill>
            </a:endParaRPr>
          </a:p>
          <a:p>
            <a:pPr lvl="2">
              <a:buNone/>
            </a:pPr>
            <a:r>
              <a:rPr lang="da-DK" sz="3000" b="1" dirty="0">
                <a:solidFill>
                  <a:schemeClr val="bg2"/>
                </a:solidFill>
              </a:rPr>
              <a:t>Når andre ejer min tid</a:t>
            </a:r>
          </a:p>
          <a:p>
            <a:pPr marL="0" indent="0">
              <a:buNone/>
            </a:pPr>
            <a:endParaRPr lang="da-DK" sz="1600" dirty="0">
              <a:solidFill>
                <a:schemeClr val="bg2"/>
              </a:solidFill>
            </a:endParaRPr>
          </a:p>
          <a:p>
            <a:pPr marL="0" indent="0">
              <a:buNone/>
            </a:pPr>
            <a:r>
              <a:rPr lang="da-DK" sz="2000" b="1" dirty="0">
                <a:solidFill>
                  <a:schemeClr val="bg2"/>
                </a:solidFill>
              </a:rPr>
              <a:t>Tid som gave og travlhed som værn</a:t>
            </a:r>
          </a:p>
          <a:p>
            <a:pPr marL="0" indent="0">
              <a:buNone/>
            </a:pPr>
            <a:endParaRPr lang="da-DK" sz="2600" b="1" dirty="0">
              <a:solidFill>
                <a:schemeClr val="bg2"/>
              </a:solidFill>
            </a:endParaRPr>
          </a:p>
          <a:p>
            <a:pPr marL="0" indent="0">
              <a:buNone/>
            </a:pPr>
            <a:r>
              <a:rPr lang="da-DK" sz="2600" dirty="0">
                <a:solidFill>
                  <a:schemeClr val="bg2"/>
                </a:solidFill>
              </a:rPr>
              <a:t>For nogen kan mere tid kan opleves som en gave</a:t>
            </a:r>
          </a:p>
          <a:p>
            <a:pPr marL="0" indent="0">
              <a:buNone/>
            </a:pPr>
            <a:endParaRPr lang="da-DK" sz="2600" dirty="0">
              <a:solidFill>
                <a:schemeClr val="bg2"/>
              </a:solidFill>
            </a:endParaRPr>
          </a:p>
          <a:p>
            <a:pPr marL="0" indent="0">
              <a:buNone/>
            </a:pPr>
            <a:r>
              <a:rPr lang="da-DK" sz="2600" dirty="0">
                <a:solidFill>
                  <a:schemeClr val="bg2"/>
                </a:solidFill>
              </a:rPr>
              <a:t>Andre vil helst have mindst mulig tid</a:t>
            </a:r>
          </a:p>
          <a:p>
            <a:pPr marL="0" indent="0">
              <a:buNone/>
            </a:pPr>
            <a:endParaRPr lang="da-DK" sz="2600" dirty="0">
              <a:solidFill>
                <a:schemeClr val="bg2"/>
              </a:solidFill>
            </a:endParaRPr>
          </a:p>
          <a:p>
            <a:pPr marL="0" indent="0">
              <a:buNone/>
            </a:pPr>
            <a:r>
              <a:rPr lang="da-DK" sz="2600" dirty="0">
                <a:solidFill>
                  <a:schemeClr val="bg2"/>
                </a:solidFill>
              </a:rPr>
              <a:t>Hjælperne udtrykker travlhed – det har stor betydning</a:t>
            </a:r>
          </a:p>
          <a:p>
            <a:pPr lvl="2">
              <a:buNone/>
            </a:pPr>
            <a:endParaRPr lang="da-DK" sz="2600" b="1" dirty="0">
              <a:solidFill>
                <a:schemeClr val="bg2"/>
              </a:solidFill>
            </a:endParaRPr>
          </a:p>
        </p:txBody>
      </p:sp>
      <p:sp>
        <p:nvSpPr>
          <p:cNvPr id="4" name="Pladsholder til indhold 3">
            <a:extLst>
              <a:ext uri="{FF2B5EF4-FFF2-40B4-BE49-F238E27FC236}">
                <a16:creationId xmlns:a16="http://schemas.microsoft.com/office/drawing/2014/main" id="{80C9A9FA-6A2B-497D-ADCE-C38A2A638E1B}"/>
              </a:ext>
            </a:extLst>
          </p:cNvPr>
          <p:cNvSpPr>
            <a:spLocks noGrp="1"/>
          </p:cNvSpPr>
          <p:nvPr>
            <p:ph sz="half" idx="2"/>
          </p:nvPr>
        </p:nvSpPr>
        <p:spPr>
          <a:xfrm>
            <a:off x="5915999" y="-75414"/>
            <a:ext cx="6276001" cy="7027682"/>
          </a:xfrm>
          <a:solidFill>
            <a:schemeClr val="bg2"/>
          </a:solidFill>
        </p:spPr>
        <p:txBody>
          <a:bodyPr/>
          <a:lstStyle/>
          <a:p>
            <a:endParaRPr lang="da-DK" sz="1600" i="1" dirty="0"/>
          </a:p>
          <a:p>
            <a:endParaRPr lang="da-DK" sz="1600" i="1" dirty="0"/>
          </a:p>
          <a:p>
            <a:pPr marL="0" indent="0">
              <a:buNone/>
            </a:pPr>
            <a:r>
              <a:rPr lang="da-DK" sz="1400" i="1" dirty="0">
                <a:solidFill>
                  <a:schemeClr val="bg1"/>
                </a:solidFill>
              </a:rPr>
              <a:t>- ”Hjælperne er venlige og effektive, de giver mig en helt vidunderlig ro. Jeg er meget taknemlig for, at samfundet bruger sine kræfter på mig.”  (Ældre borger, 2) </a:t>
            </a:r>
          </a:p>
          <a:p>
            <a:pPr marL="0" indent="0">
              <a:buNone/>
            </a:pPr>
            <a:endParaRPr lang="da-DK" sz="1400" i="1" dirty="0">
              <a:solidFill>
                <a:schemeClr val="bg1"/>
              </a:solidFill>
            </a:endParaRPr>
          </a:p>
          <a:p>
            <a:pPr marL="0" indent="0">
              <a:buNone/>
            </a:pPr>
            <a:endParaRPr lang="da-DK" sz="1400" i="1" dirty="0">
              <a:solidFill>
                <a:schemeClr val="bg1"/>
              </a:solidFill>
            </a:endParaRPr>
          </a:p>
          <a:p>
            <a:r>
              <a:rPr lang="da-DK" sz="1400" i="1" dirty="0">
                <a:solidFill>
                  <a:schemeClr val="bg1"/>
                </a:solidFill>
              </a:rPr>
              <a:t>”Jeg ved ikke, om vores kommune er ekstraordinært god, eller om ældre fra andre kommuner bare fokuserer på de dårlige oplevelser. Måske de ikke alle har så fin en ordning med så mange gode mennesker, som vi har.”   (Ældre borger, 2) </a:t>
            </a:r>
          </a:p>
          <a:p>
            <a:endParaRPr lang="da-DK" sz="1400" i="1" dirty="0">
              <a:solidFill>
                <a:schemeClr val="bg1"/>
              </a:solidFill>
            </a:endParaRPr>
          </a:p>
          <a:p>
            <a:endParaRPr lang="da-DK" sz="1400" i="1" dirty="0">
              <a:solidFill>
                <a:schemeClr val="bg1"/>
              </a:solidFill>
            </a:endParaRPr>
          </a:p>
          <a:p>
            <a:r>
              <a:rPr lang="da-DK" sz="1400" i="1" dirty="0">
                <a:solidFill>
                  <a:schemeClr val="bg1"/>
                </a:solidFill>
              </a:rPr>
              <a:t>”De skulle ansætte nogle nye på kontoret til at uddelegere arbejdet. Nogen, som ved, hvad det drejer sig om. Jeg kan godt forstå, at hjælperne har travlt, for når de er her, skal de allerede være det næste sted. Det kan man jo ikke.”  (Ældre borger, 2) </a:t>
            </a:r>
          </a:p>
          <a:p>
            <a:endParaRPr lang="da-DK" sz="1400" i="1" dirty="0">
              <a:solidFill>
                <a:schemeClr val="bg1"/>
              </a:solidFill>
            </a:endParaRPr>
          </a:p>
          <a:p>
            <a:endParaRPr lang="da-DK" sz="1400" i="1" dirty="0">
              <a:solidFill>
                <a:schemeClr val="bg1"/>
              </a:solidFill>
            </a:endParaRPr>
          </a:p>
          <a:p>
            <a:r>
              <a:rPr lang="da-DK" sz="1400" i="1" dirty="0">
                <a:solidFill>
                  <a:schemeClr val="bg1"/>
                </a:solidFill>
              </a:rPr>
              <a:t>Nogle hjælperne bruger travlheden som en undskyldning for at undgå dialog om den ældres trivsel eller måden, hvorpå opgaverne løses, og enkelte hjælpere kan ligeledes være hurtige til at komme ud ad døren, hvis den ældre ytrer sig kritisk. De ældre føler sig i disse tilfælde ikke set og hørt af hjælperne og oplever heller ikke, at der er mulighed for at udøve selvbestemmelse og blive inddraget i forhold til hjælpen. (Tekstuddrag, 2)</a:t>
            </a:r>
          </a:p>
          <a:p>
            <a:endParaRPr lang="da-DK" sz="1400" i="1" dirty="0"/>
          </a:p>
          <a:p>
            <a:pPr marL="0" indent="0">
              <a:buNone/>
            </a:pPr>
            <a:endParaRPr lang="da-DK" sz="1600" i="1" dirty="0">
              <a:solidFill>
                <a:schemeClr val="bg1"/>
              </a:solidFill>
            </a:endParaRPr>
          </a:p>
          <a:p>
            <a:endParaRPr lang="da-DK" dirty="0"/>
          </a:p>
          <a:p>
            <a:endParaRPr lang="da-DK" dirty="0"/>
          </a:p>
          <a:p>
            <a:endParaRPr lang="da-DK" dirty="0"/>
          </a:p>
        </p:txBody>
      </p:sp>
      <p:sp>
        <p:nvSpPr>
          <p:cNvPr id="5" name="Pladsholder til slidenummer 4">
            <a:extLst>
              <a:ext uri="{FF2B5EF4-FFF2-40B4-BE49-F238E27FC236}">
                <a16:creationId xmlns:a16="http://schemas.microsoft.com/office/drawing/2014/main" id="{88044706-F503-45D4-8C03-AF3A4E0006C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441B3C"/>
                </a:solidFill>
                <a:effectLst/>
                <a:uLnTx/>
                <a:uFillTx/>
                <a:latin typeface="Raleway"/>
                <a:ea typeface="+mn-ea"/>
                <a:cs typeface="+mn-cs"/>
              </a:rPr>
              <a:t>Side </a:t>
            </a:r>
            <a:fld id="{24C8C45C-947F-4981-8B3F-4F32E973C901}" type="slidenum">
              <a:rPr kumimoji="0" lang="da-DK" sz="900" b="0" i="0" u="none" strike="noStrike" kern="1200" cap="none" spc="0" normalizeH="0" baseline="0" noProof="0" smtClean="0">
                <a:ln>
                  <a:noFill/>
                </a:ln>
                <a:solidFill>
                  <a:srgbClr val="441B3C"/>
                </a:solidFill>
                <a:effectLst/>
                <a:uLnTx/>
                <a:uFillTx/>
                <a:latin typeface="Raleway"/>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da-DK" sz="900" b="0" i="0" u="none" strike="noStrike" kern="1200" cap="none" spc="0" normalizeH="0" baseline="0" noProof="0" dirty="0">
              <a:ln>
                <a:noFill/>
              </a:ln>
              <a:solidFill>
                <a:srgbClr val="441B3C"/>
              </a:solidFill>
              <a:effectLst/>
              <a:uLnTx/>
              <a:uFillTx/>
              <a:latin typeface="Raleway"/>
              <a:ea typeface="+mn-ea"/>
              <a:cs typeface="+mn-cs"/>
            </a:endParaRPr>
          </a:p>
        </p:txBody>
      </p:sp>
    </p:spTree>
    <p:extLst>
      <p:ext uri="{BB962C8B-B14F-4D97-AF65-F5344CB8AC3E}">
        <p14:creationId xmlns:p14="http://schemas.microsoft.com/office/powerpoint/2010/main" val="154199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IVE">
  <a:themeElements>
    <a:clrScheme name="VIVE rapport">
      <a:dk1>
        <a:sysClr val="windowText" lastClr="000000"/>
      </a:dk1>
      <a:lt1>
        <a:sysClr val="window" lastClr="FFFFFF"/>
      </a:lt1>
      <a:dk2>
        <a:srgbClr val="F3AE06"/>
      </a:dk2>
      <a:lt2>
        <a:srgbClr val="6E6E6E"/>
      </a:lt2>
      <a:accent1>
        <a:srgbClr val="BF1D30"/>
      </a:accent1>
      <a:accent2>
        <a:srgbClr val="E7A6AB"/>
      </a:accent2>
      <a:accent3>
        <a:srgbClr val="004F9B"/>
      </a:accent3>
      <a:accent4>
        <a:srgbClr val="4780B2"/>
      </a:accent4>
      <a:accent5>
        <a:srgbClr val="F6935B"/>
      </a:accent5>
      <a:accent6>
        <a:srgbClr val="9B9C4D"/>
      </a:accent6>
      <a:hlink>
        <a:srgbClr val="000000"/>
      </a:hlink>
      <a:folHlink>
        <a:srgbClr val="000000"/>
      </a:folHlink>
    </a:clrScheme>
    <a:fontScheme name="VIVE PowerPoint">
      <a:majorFont>
        <a:latin typeface="Arial"/>
        <a:ea typeface="Inter"/>
        <a:cs typeface="Inter"/>
      </a:majorFont>
      <a:minorFont>
        <a:latin typeface="Arial"/>
        <a:ea typeface="Inter"/>
        <a:cs typeface="Inte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_VIVE præsentation.potx" id="{C00A9D2A-6F7E-4A61-8CB2-026892BDFB4E}" vid="{F38D6E2F-5A9D-4206-BD53-4DBE90E78A96}"/>
    </a:ext>
  </a:extLst>
</a:theme>
</file>

<file path=ppt/theme/theme2.xml><?xml version="1.0" encoding="utf-8"?>
<a:theme xmlns:a="http://schemas.openxmlformats.org/drawingml/2006/main" name="Sundhedsstyrelsen PowerPoint skabelon">
  <a:themeElements>
    <a:clrScheme name="Sundhedsstyrelsen - Bourdeaux">
      <a:dk1>
        <a:sysClr val="windowText" lastClr="000000"/>
      </a:dk1>
      <a:lt1>
        <a:sysClr val="window" lastClr="FFFFFF"/>
      </a:lt1>
      <a:dk2>
        <a:srgbClr val="FFC9D5"/>
      </a:dk2>
      <a:lt2>
        <a:srgbClr val="5C2551"/>
      </a:lt2>
      <a:accent1>
        <a:srgbClr val="441B3C"/>
      </a:accent1>
      <a:accent2>
        <a:srgbClr val="FF7896"/>
      </a:accent2>
      <a:accent3>
        <a:srgbClr val="005C8D"/>
      </a:accent3>
      <a:accent4>
        <a:srgbClr val="BEE3FF"/>
      </a:accent4>
      <a:accent5>
        <a:srgbClr val="003F36"/>
      </a:accent5>
      <a:accent6>
        <a:srgbClr val="00D79B"/>
      </a:accent6>
      <a:hlink>
        <a:srgbClr val="FF7896"/>
      </a:hlink>
      <a:folHlink>
        <a:srgbClr val="5C2551"/>
      </a:folHlink>
    </a:clrScheme>
    <a:fontScheme name="Sundhedsstyrelsen">
      <a:majorFont>
        <a:latin typeface="Raleway Extra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lank.potx" id="{7A16F1A4-D7A2-47AD-8CC5-09B4829257D8}" vid="{BE58C47F-DC93-4865-BED4-2B512DFCA1B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VIVE præsentation</Template>
  <TotalTime>240</TotalTime>
  <Words>3906</Words>
  <Application>Microsoft Office PowerPoint</Application>
  <PresentationFormat>Widescreen</PresentationFormat>
  <Paragraphs>348</Paragraphs>
  <Slides>24</Slides>
  <Notes>16</Notes>
  <HiddenSlides>0</HiddenSlides>
  <MMClips>0</MMClips>
  <ScaleCrop>false</ScaleCrop>
  <HeadingPairs>
    <vt:vector size="6" baseType="variant">
      <vt:variant>
        <vt:lpstr>Benyttede skrifttyper</vt:lpstr>
      </vt:variant>
      <vt:variant>
        <vt:i4>7</vt:i4>
      </vt:variant>
      <vt:variant>
        <vt:lpstr>Tema</vt:lpstr>
      </vt:variant>
      <vt:variant>
        <vt:i4>2</vt:i4>
      </vt:variant>
      <vt:variant>
        <vt:lpstr>Slidetitler</vt:lpstr>
      </vt:variant>
      <vt:variant>
        <vt:i4>24</vt:i4>
      </vt:variant>
    </vt:vector>
  </HeadingPairs>
  <TitlesOfParts>
    <vt:vector size="33" baseType="lpstr">
      <vt:lpstr>Arial</vt:lpstr>
      <vt:lpstr>Calibri</vt:lpstr>
      <vt:lpstr>Inter</vt:lpstr>
      <vt:lpstr>Raleway</vt:lpstr>
      <vt:lpstr>Raleway ExtraBold</vt:lpstr>
      <vt:lpstr>Times New Roman</vt:lpstr>
      <vt:lpstr>Wingdings</vt:lpstr>
      <vt:lpstr>VIVE</vt:lpstr>
      <vt:lpstr>Sundhedsstyrelsen PowerPoint skabelon</vt:lpstr>
      <vt:lpstr>Tid, værdighed og relationsarbejde i ældreplejen</vt:lpstr>
      <vt:lpstr>Tid </vt:lpstr>
      <vt:lpstr>Tid, værdighed og relationsarbejde  i den danske ældrepleje  </vt:lpstr>
      <vt:lpstr>PowerPoint-præsentation</vt:lpstr>
      <vt:lpstr>Værdighed som faglig indsats</vt:lpstr>
      <vt:lpstr>PowerPoint-præsentation</vt:lpstr>
      <vt:lpstr>En kort vending med sidemakker</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Analytisk udgangspunkt</vt:lpstr>
      <vt:lpstr>Tak for opmærksomheden   </vt:lpstr>
      <vt:lpstr>Nogle begreber at tænke med</vt:lpstr>
      <vt:lpstr>Michael Flaherty’s analyser af tidsarbejde</vt:lpstr>
      <vt:lpstr>Tidsarbejde (timework)</vt:lpstr>
      <vt:lpstr>Fortsat …</vt:lpstr>
      <vt:lpstr>Hartmut Rosa’s analyser af tid og det gode liv</vt:lpstr>
      <vt:lpstr>Refleksions punkter med din nabo</vt:lpstr>
      <vt:lpstr>Tid til refleksion</vt:lpstr>
      <vt:lpstr>Tusind tak for opmærksomheden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VIVEs PowerPoint-skabelon Sådan bruger du skabelonen (slet dette slide, før gemmer)</dc:title>
  <dc:creator>Lone Grøn</dc:creator>
  <dc:description>Skabelon udarbejdet af Word Specialisten v/Helle M. Nielsen</dc:description>
  <cp:lastModifiedBy>Lone Grøn</cp:lastModifiedBy>
  <cp:revision>29</cp:revision>
  <dcterms:created xsi:type="dcterms:W3CDTF">2023-10-30T09:52:27Z</dcterms:created>
  <dcterms:modified xsi:type="dcterms:W3CDTF">2023-11-03T06:04:13Z</dcterms:modified>
</cp:coreProperties>
</file>